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Space Mono"/>
      <p:regular r:id="rId20"/>
      <p:bold r:id="rId21"/>
      <p:italic r:id="rId22"/>
      <p:boldItalic r:id="rId23"/>
    </p:embeddedFont>
    <p:embeddedFont>
      <p:font typeface="Poppins"/>
      <p:regular r:id="rId24"/>
      <p:bold r:id="rId25"/>
      <p:italic r:id="rId26"/>
      <p:boldItalic r:id="rId27"/>
    </p:embeddedFont>
    <p:embeddedFont>
      <p:font typeface="Poppins Light"/>
      <p:regular r:id="rId28"/>
      <p:bold r:id="rId29"/>
      <p:italic r:id="rId30"/>
      <p:boldItalic r:id="rId31"/>
    </p:embeddedFont>
    <p:embeddedFont>
      <p:font typeface="Lora"/>
      <p:regular r:id="rId32"/>
      <p:bold r:id="rId33"/>
      <p:italic r:id="rId34"/>
      <p:boldItalic r:id="rId35"/>
    </p:embeddedFont>
    <p:embeddedFont>
      <p:font typeface="Poppins Medium"/>
      <p:regular r:id="rId36"/>
      <p:bold r:id="rId37"/>
      <p:italic r:id="rId38"/>
      <p:boldItalic r:id="rId39"/>
    </p:embeddedFont>
    <p:embeddedFont>
      <p:font typeface="Poppins Thin"/>
      <p:regular r:id="rId40"/>
      <p:bold r:id="rId41"/>
      <p:italic r:id="rId42"/>
      <p:boldItalic r:id="rId43"/>
    </p:embeddedFont>
    <p:embeddedFont>
      <p:font typeface="Poppins SemiBold"/>
      <p:regular r:id="rId44"/>
      <p:bold r:id="rId45"/>
      <p:italic r:id="rId46"/>
      <p:boldItalic r:id="rId47"/>
    </p:embeddedFont>
    <p:embeddedFont>
      <p:font typeface="Poppins ExtraLight"/>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68FFFC8-FF6D-452A-87A4-B89F5E8F4C10}">
  <a:tblStyle styleId="{468FFFC8-FF6D-452A-87A4-B89F5E8F4C1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oppinsThin-regular.fntdata"/><Relationship Id="rId42" Type="http://schemas.openxmlformats.org/officeDocument/2006/relationships/font" Target="fonts/PoppinsThin-italic.fntdata"/><Relationship Id="rId41" Type="http://schemas.openxmlformats.org/officeDocument/2006/relationships/font" Target="fonts/PoppinsThin-bold.fntdata"/><Relationship Id="rId44" Type="http://schemas.openxmlformats.org/officeDocument/2006/relationships/font" Target="fonts/PoppinsSemiBold-regular.fntdata"/><Relationship Id="rId43" Type="http://schemas.openxmlformats.org/officeDocument/2006/relationships/font" Target="fonts/PoppinsThin-boldItalic.fntdata"/><Relationship Id="rId46" Type="http://schemas.openxmlformats.org/officeDocument/2006/relationships/font" Target="fonts/PoppinsSemiBold-italic.fntdata"/><Relationship Id="rId45" Type="http://schemas.openxmlformats.org/officeDocument/2006/relationships/font" Target="fonts/PoppinsSemiBold-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PoppinsExtraLight-regular.fntdata"/><Relationship Id="rId47" Type="http://schemas.openxmlformats.org/officeDocument/2006/relationships/font" Target="fonts/PoppinsSemiBold-boldItalic.fntdata"/><Relationship Id="rId49" Type="http://schemas.openxmlformats.org/officeDocument/2006/relationships/font" Target="fonts/PoppinsExtraLight-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Light-boldItalic.fntdata"/><Relationship Id="rId30" Type="http://schemas.openxmlformats.org/officeDocument/2006/relationships/font" Target="fonts/PoppinsLight-italic.fntdata"/><Relationship Id="rId33" Type="http://schemas.openxmlformats.org/officeDocument/2006/relationships/font" Target="fonts/Lora-bold.fntdata"/><Relationship Id="rId32" Type="http://schemas.openxmlformats.org/officeDocument/2006/relationships/font" Target="fonts/Lora-regular.fntdata"/><Relationship Id="rId35" Type="http://schemas.openxmlformats.org/officeDocument/2006/relationships/font" Target="fonts/Lora-boldItalic.fntdata"/><Relationship Id="rId34" Type="http://schemas.openxmlformats.org/officeDocument/2006/relationships/font" Target="fonts/Lora-italic.fntdata"/><Relationship Id="rId37" Type="http://schemas.openxmlformats.org/officeDocument/2006/relationships/font" Target="fonts/PoppinsMedium-bold.fntdata"/><Relationship Id="rId36" Type="http://schemas.openxmlformats.org/officeDocument/2006/relationships/font" Target="fonts/PoppinsMedium-regular.fntdata"/><Relationship Id="rId39" Type="http://schemas.openxmlformats.org/officeDocument/2006/relationships/font" Target="fonts/PoppinsMedium-boldItalic.fntdata"/><Relationship Id="rId38" Type="http://schemas.openxmlformats.org/officeDocument/2006/relationships/font" Target="fonts/PoppinsMedium-italic.fntdata"/><Relationship Id="rId20" Type="http://schemas.openxmlformats.org/officeDocument/2006/relationships/font" Target="fonts/SpaceMono-regular.fntdata"/><Relationship Id="rId22" Type="http://schemas.openxmlformats.org/officeDocument/2006/relationships/font" Target="fonts/SpaceMono-italic.fntdata"/><Relationship Id="rId21" Type="http://schemas.openxmlformats.org/officeDocument/2006/relationships/font" Target="fonts/SpaceMono-bold.fntdata"/><Relationship Id="rId24" Type="http://schemas.openxmlformats.org/officeDocument/2006/relationships/font" Target="fonts/Poppins-regular.fntdata"/><Relationship Id="rId23" Type="http://schemas.openxmlformats.org/officeDocument/2006/relationships/font" Target="fonts/SpaceMono-boldItalic.fntdata"/><Relationship Id="rId26" Type="http://schemas.openxmlformats.org/officeDocument/2006/relationships/font" Target="fonts/Poppins-italic.fntdata"/><Relationship Id="rId25" Type="http://schemas.openxmlformats.org/officeDocument/2006/relationships/font" Target="fonts/Poppins-bold.fntdata"/><Relationship Id="rId28" Type="http://schemas.openxmlformats.org/officeDocument/2006/relationships/font" Target="fonts/PoppinsLight-regular.fntdata"/><Relationship Id="rId27" Type="http://schemas.openxmlformats.org/officeDocument/2006/relationships/font" Target="fonts/Poppins-boldItalic.fntdata"/><Relationship Id="rId29" Type="http://schemas.openxmlformats.org/officeDocument/2006/relationships/font" Target="fonts/PoppinsLight-bold.fntdata"/><Relationship Id="rId51" Type="http://schemas.openxmlformats.org/officeDocument/2006/relationships/font" Target="fonts/PoppinsExtraLight-boldItalic.fntdata"/><Relationship Id="rId50" Type="http://schemas.openxmlformats.org/officeDocument/2006/relationships/font" Target="fonts/PoppinsExtraLight-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321860611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321860611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32186061151_0_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32186061151_0_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(Read out a couple examples)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32186061151_0_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32186061151_0_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32186061151_0_6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32186061151_0_6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32186061151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32186061151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2186061151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32186061151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 we’ll discuss the project objectives, define what a project management framework is, compare two and explain how they can work for Organization X. Then you’ll see which </a:t>
            </a:r>
            <a:r>
              <a:rPr lang="en"/>
              <a:t>framework</a:t>
            </a:r>
            <a:r>
              <a:rPr lang="en"/>
              <a:t> I recommend for your CRM implementation project.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32186061151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32186061151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the info provided, here’s what we’re looking at for this project.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32186061151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32186061151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000">
                <a:solidFill>
                  <a:schemeClr val="dk1"/>
                </a:solidFill>
                <a:latin typeface="Lora"/>
                <a:ea typeface="Lora"/>
                <a:cs typeface="Lora"/>
                <a:sym typeface="Lora"/>
              </a:rPr>
              <a:t>A project management framework is something that provides structure to managing projects and includes the approach, processes, tools, and best practices. They’re crucial for adding clarity, structure, and guidelines,to achieve goals while addressing risks and managing resources.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2186061151_0_4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32186061151_0_4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To sum up, some b</a:t>
            </a:r>
            <a:r>
              <a:rPr lang="en"/>
              <a:t>enefits for CRM implementation include:</a:t>
            </a:r>
            <a:endParaRPr/>
          </a:p>
          <a:p>
            <a:pPr indent="-298450" lvl="0" marL="457200" rtl="0" algn="l">
              <a:lnSpc>
                <a:spcPct val="115000"/>
              </a:lnSpc>
              <a:spcBef>
                <a:spcPts val="1200"/>
              </a:spcBef>
              <a:spcAft>
                <a:spcPts val="0"/>
              </a:spcAft>
              <a:buSzPts val="1100"/>
              <a:buChar char="-"/>
            </a:pPr>
            <a:r>
              <a:rPr lang="en"/>
              <a:t>Facilitate coordination among diverse teams (IT, developers, sales, marketing).</a:t>
            </a:r>
            <a:endParaRPr/>
          </a:p>
          <a:p>
            <a:pPr indent="-298450" lvl="0" marL="457200" rtl="0" algn="l">
              <a:lnSpc>
                <a:spcPct val="115000"/>
              </a:lnSpc>
              <a:spcBef>
                <a:spcPts val="0"/>
              </a:spcBef>
              <a:spcAft>
                <a:spcPts val="0"/>
              </a:spcAft>
              <a:buSzPts val="1100"/>
              <a:buChar char="-"/>
            </a:pPr>
            <a:r>
              <a:rPr lang="en"/>
              <a:t>Provide mechanisms for integrating with existing systems and ensuring minimal operational disruption.</a:t>
            </a:r>
            <a:endParaRPr/>
          </a:p>
          <a:p>
            <a:pPr indent="-298450" lvl="0" marL="457200" rtl="0" algn="l">
              <a:lnSpc>
                <a:spcPct val="115000"/>
              </a:lnSpc>
              <a:spcBef>
                <a:spcPts val="0"/>
              </a:spcBef>
              <a:spcAft>
                <a:spcPts val="0"/>
              </a:spcAft>
              <a:buSzPts val="1100"/>
              <a:buChar char="-"/>
            </a:pPr>
            <a:r>
              <a:rPr lang="en"/>
              <a:t>Help achieve measurable success metrics like user adoption rates and data migration accuracy within scope, budget, and timeline.</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32186061151_0_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32186061151_0_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let’s compare two popular project management frameworks, PRINCE2 and Scrum.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32186061151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32186061151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(Read out a couple examples)</a:t>
            </a:r>
            <a:endParaRPr/>
          </a:p>
          <a:p>
            <a:pPr indent="0" lvl="0" marL="0" rtl="0" algn="l">
              <a:lnSpc>
                <a:spcPct val="115000"/>
              </a:lnSpc>
              <a:spcBef>
                <a:spcPts val="1200"/>
              </a:spcBef>
              <a:spcAft>
                <a:spcPts val="0"/>
              </a:spcAft>
              <a:buNone/>
            </a:pPr>
            <a:r>
              <a:t/>
            </a:r>
            <a:endParaRPr/>
          </a:p>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32186061151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32186061151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how the PRINCE2 and Scrum frameworks could be applied to the CRM implementation at Org X.</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32186061151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32186061151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out a couple examples)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with image, annotations, and captions" type="title">
  <p:cSld name="TITLE">
    <p:spTree>
      <p:nvGrpSpPr>
        <p:cNvPr id="9" name="Shape 9"/>
        <p:cNvGrpSpPr/>
        <p:nvPr/>
      </p:nvGrpSpPr>
      <p:grpSpPr>
        <a:xfrm>
          <a:off x="0" y="0"/>
          <a:ext cx="0" cy="0"/>
          <a:chOff x="0" y="0"/>
          <a:chExt cx="0" cy="0"/>
        </a:xfrm>
      </p:grpSpPr>
      <p:sp>
        <p:nvSpPr>
          <p:cNvPr id="10" name="Google Shape;10;p2"/>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 name="Google Shape;11;p2"/>
          <p:cNvSpPr/>
          <p:nvPr>
            <p:ph idx="2" type="pic"/>
          </p:nvPr>
        </p:nvSpPr>
        <p:spPr>
          <a:xfrm>
            <a:off x="0" y="0"/>
            <a:ext cx="9144000" cy="2364900"/>
          </a:xfrm>
          <a:prstGeom prst="rect">
            <a:avLst/>
          </a:prstGeom>
          <a:noFill/>
          <a:ln>
            <a:noFill/>
          </a:ln>
        </p:spPr>
      </p:sp>
      <p:sp>
        <p:nvSpPr>
          <p:cNvPr id="12" name="Google Shape;12;p2"/>
          <p:cNvSpPr txBox="1"/>
          <p:nvPr>
            <p:ph idx="1" type="subTitle"/>
          </p:nvPr>
        </p:nvSpPr>
        <p:spPr>
          <a:xfrm>
            <a:off x="139600"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3" name="Google Shape;13;p2"/>
          <p:cNvSpPr txBox="1"/>
          <p:nvPr>
            <p:ph idx="3" type="subTitle"/>
          </p:nvPr>
        </p:nvSpPr>
        <p:spPr>
          <a:xfrm>
            <a:off x="1457784"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4" name="Google Shape;14;p2"/>
          <p:cNvSpPr txBox="1"/>
          <p:nvPr>
            <p:ph idx="4" type="subTitle"/>
          </p:nvPr>
        </p:nvSpPr>
        <p:spPr>
          <a:xfrm>
            <a:off x="2775967"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5" name="Google Shape;15;p2"/>
          <p:cNvSpPr txBox="1"/>
          <p:nvPr>
            <p:ph idx="5" type="subTitle"/>
          </p:nvPr>
        </p:nvSpPr>
        <p:spPr>
          <a:xfrm>
            <a:off x="4094151"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6" name="Google Shape;16;p2"/>
          <p:cNvSpPr txBox="1"/>
          <p:nvPr>
            <p:ph idx="6" type="subTitle"/>
          </p:nvPr>
        </p:nvSpPr>
        <p:spPr>
          <a:xfrm>
            <a:off x="5412334"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7" name="Google Shape;17;p2"/>
          <p:cNvSpPr txBox="1"/>
          <p:nvPr>
            <p:ph idx="7" type="subTitle"/>
          </p:nvPr>
        </p:nvSpPr>
        <p:spPr>
          <a:xfrm>
            <a:off x="6730518"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8" name="Google Shape;18;p2"/>
          <p:cNvSpPr txBox="1"/>
          <p:nvPr>
            <p:ph idx="8" type="subTitle"/>
          </p:nvPr>
        </p:nvSpPr>
        <p:spPr>
          <a:xfrm>
            <a:off x="8048701" y="2515437"/>
            <a:ext cx="955800" cy="284100"/>
          </a:xfrm>
          <a:prstGeom prst="rect">
            <a:avLst/>
          </a:prstGeom>
        </p:spPr>
        <p:txBody>
          <a:bodyPr anchorCtr="0" anchor="t"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b="1"/>
            </a:lvl2pPr>
            <a:lvl3pPr lvl="2">
              <a:spcBef>
                <a:spcPts val="0"/>
              </a:spcBef>
              <a:spcAft>
                <a:spcPts val="0"/>
              </a:spcAft>
              <a:buSzPts val="2500"/>
              <a:buNone/>
              <a:defRPr b="1"/>
            </a:lvl3pPr>
            <a:lvl4pPr lvl="3">
              <a:spcBef>
                <a:spcPts val="0"/>
              </a:spcBef>
              <a:spcAft>
                <a:spcPts val="0"/>
              </a:spcAft>
              <a:buSzPts val="2500"/>
              <a:buNone/>
              <a:defRPr b="1"/>
            </a:lvl4pPr>
            <a:lvl5pPr lvl="4">
              <a:spcBef>
                <a:spcPts val="0"/>
              </a:spcBef>
              <a:spcAft>
                <a:spcPts val="0"/>
              </a:spcAft>
              <a:buSzPts val="2500"/>
              <a:buNone/>
              <a:defRPr b="1"/>
            </a:lvl5pPr>
            <a:lvl6pPr lvl="5">
              <a:spcBef>
                <a:spcPts val="0"/>
              </a:spcBef>
              <a:spcAft>
                <a:spcPts val="0"/>
              </a:spcAft>
              <a:buSzPts val="2500"/>
              <a:buNone/>
              <a:defRPr b="1"/>
            </a:lvl6pPr>
            <a:lvl7pPr lvl="6">
              <a:spcBef>
                <a:spcPts val="0"/>
              </a:spcBef>
              <a:spcAft>
                <a:spcPts val="0"/>
              </a:spcAft>
              <a:buSzPts val="2500"/>
              <a:buNone/>
              <a:defRPr b="1"/>
            </a:lvl7pPr>
            <a:lvl8pPr lvl="7">
              <a:spcBef>
                <a:spcPts val="0"/>
              </a:spcBef>
              <a:spcAft>
                <a:spcPts val="0"/>
              </a:spcAft>
              <a:buSzPts val="2500"/>
              <a:buNone/>
              <a:defRPr b="1"/>
            </a:lvl8pPr>
            <a:lvl9pPr lvl="8">
              <a:spcBef>
                <a:spcPts val="0"/>
              </a:spcBef>
              <a:spcAft>
                <a:spcPts val="0"/>
              </a:spcAft>
              <a:buSzPts val="2500"/>
              <a:buNone/>
              <a:defRPr b="1"/>
            </a:lvl9pPr>
          </a:lstStyle>
          <a:p/>
        </p:txBody>
      </p:sp>
      <p:sp>
        <p:nvSpPr>
          <p:cNvPr id="19" name="Google Shape;19;p2"/>
          <p:cNvSpPr txBox="1"/>
          <p:nvPr>
            <p:ph type="title"/>
          </p:nvPr>
        </p:nvSpPr>
        <p:spPr>
          <a:xfrm>
            <a:off x="19800" y="4187725"/>
            <a:ext cx="9104400" cy="82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7700"/>
              <a:buNone/>
              <a:defRPr sz="7700"/>
            </a:lvl1pPr>
            <a:lvl2pPr lvl="1" algn="ctr">
              <a:spcBef>
                <a:spcPts val="0"/>
              </a:spcBef>
              <a:spcAft>
                <a:spcPts val="0"/>
              </a:spcAft>
              <a:buSzPts val="7700"/>
              <a:buNone/>
              <a:defRPr sz="7700"/>
            </a:lvl2pPr>
            <a:lvl3pPr lvl="2" algn="ctr">
              <a:spcBef>
                <a:spcPts val="0"/>
              </a:spcBef>
              <a:spcAft>
                <a:spcPts val="0"/>
              </a:spcAft>
              <a:buSzPts val="7700"/>
              <a:buNone/>
              <a:defRPr sz="7700"/>
            </a:lvl3pPr>
            <a:lvl4pPr lvl="3" algn="ctr">
              <a:spcBef>
                <a:spcPts val="0"/>
              </a:spcBef>
              <a:spcAft>
                <a:spcPts val="0"/>
              </a:spcAft>
              <a:buSzPts val="7700"/>
              <a:buNone/>
              <a:defRPr sz="7700"/>
            </a:lvl4pPr>
            <a:lvl5pPr lvl="4" algn="ctr">
              <a:spcBef>
                <a:spcPts val="0"/>
              </a:spcBef>
              <a:spcAft>
                <a:spcPts val="0"/>
              </a:spcAft>
              <a:buSzPts val="7700"/>
              <a:buNone/>
              <a:defRPr sz="7700"/>
            </a:lvl5pPr>
            <a:lvl6pPr lvl="5" algn="ctr">
              <a:spcBef>
                <a:spcPts val="0"/>
              </a:spcBef>
              <a:spcAft>
                <a:spcPts val="0"/>
              </a:spcAft>
              <a:buSzPts val="7700"/>
              <a:buNone/>
              <a:defRPr sz="7700"/>
            </a:lvl6pPr>
            <a:lvl7pPr lvl="6" algn="ctr">
              <a:spcBef>
                <a:spcPts val="0"/>
              </a:spcBef>
              <a:spcAft>
                <a:spcPts val="0"/>
              </a:spcAft>
              <a:buSzPts val="7700"/>
              <a:buNone/>
              <a:defRPr sz="7700"/>
            </a:lvl7pPr>
            <a:lvl8pPr lvl="7" algn="ctr">
              <a:spcBef>
                <a:spcPts val="0"/>
              </a:spcBef>
              <a:spcAft>
                <a:spcPts val="0"/>
              </a:spcAft>
              <a:buSzPts val="7700"/>
              <a:buNone/>
              <a:defRPr sz="7700"/>
            </a:lvl8pPr>
            <a:lvl9pPr lvl="8" algn="ctr">
              <a:spcBef>
                <a:spcPts val="0"/>
              </a:spcBef>
              <a:spcAft>
                <a:spcPts val="0"/>
              </a:spcAft>
              <a:buSzPts val="7700"/>
              <a:buNone/>
              <a:defRPr sz="7700"/>
            </a:lvl9pPr>
          </a:lstStyle>
          <a:p/>
        </p:txBody>
      </p:sp>
      <p:sp>
        <p:nvSpPr>
          <p:cNvPr id="20" name="Google Shape;20;p2"/>
          <p:cNvSpPr txBox="1"/>
          <p:nvPr>
            <p:ph idx="9" type="subTitle"/>
          </p:nvPr>
        </p:nvSpPr>
        <p:spPr>
          <a:xfrm>
            <a:off x="4936920" y="2933413"/>
            <a:ext cx="18633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1" name="Google Shape;21;p2"/>
          <p:cNvSpPr txBox="1"/>
          <p:nvPr>
            <p:ph idx="13" type="body"/>
          </p:nvPr>
        </p:nvSpPr>
        <p:spPr>
          <a:xfrm>
            <a:off x="4936939" y="3312062"/>
            <a:ext cx="1863300" cy="603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22" name="Google Shape;22;p2"/>
          <p:cNvSpPr txBox="1"/>
          <p:nvPr>
            <p:ph idx="14" type="subTitle"/>
          </p:nvPr>
        </p:nvSpPr>
        <p:spPr>
          <a:xfrm>
            <a:off x="6984180" y="2933413"/>
            <a:ext cx="18633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3" name="Google Shape;23;p2"/>
          <p:cNvSpPr txBox="1"/>
          <p:nvPr>
            <p:ph idx="15" type="body"/>
          </p:nvPr>
        </p:nvSpPr>
        <p:spPr>
          <a:xfrm>
            <a:off x="6984199" y="3312062"/>
            <a:ext cx="1863300" cy="603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annotations" type="tx">
  <p:cSld name="TITLE_AND_BODY">
    <p:spTree>
      <p:nvGrpSpPr>
        <p:cNvPr id="66" name="Shape 66"/>
        <p:cNvGrpSpPr/>
        <p:nvPr/>
      </p:nvGrpSpPr>
      <p:grpSpPr>
        <a:xfrm>
          <a:off x="0" y="0"/>
          <a:ext cx="0" cy="0"/>
          <a:chOff x="0" y="0"/>
          <a:chExt cx="0" cy="0"/>
        </a:xfrm>
      </p:grpSpPr>
      <p:sp>
        <p:nvSpPr>
          <p:cNvPr id="67" name="Google Shape;67;p11"/>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8" name="Google Shape;68;p11"/>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69" name="Google Shape;69;p11"/>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0" name="Google Shape;70;p11"/>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1" name="Google Shape;71;p11"/>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2" name="Google Shape;72;p11"/>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3" name="Google Shape;73;p11"/>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4" name="Google Shape;74;p11"/>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75" name="Google Shape;75;p11"/>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TITLE_AND_BODY_2">
    <p:spTree>
      <p:nvGrpSpPr>
        <p:cNvPr id="76" name="Shape 76"/>
        <p:cNvGrpSpPr/>
        <p:nvPr/>
      </p:nvGrpSpPr>
      <p:grpSpPr>
        <a:xfrm>
          <a:off x="0" y="0"/>
          <a:ext cx="0" cy="0"/>
          <a:chOff x="0" y="0"/>
          <a:chExt cx="0" cy="0"/>
        </a:xfrm>
      </p:grpSpPr>
      <p:sp>
        <p:nvSpPr>
          <p:cNvPr id="77" name="Google Shape;77;p12"/>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8" name="Google Shape;78;p12"/>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two body">
  <p:cSld name="TITLE_AND_BODY_1">
    <p:spTree>
      <p:nvGrpSpPr>
        <p:cNvPr id="79" name="Shape 79"/>
        <p:cNvGrpSpPr/>
        <p:nvPr/>
      </p:nvGrpSpPr>
      <p:grpSpPr>
        <a:xfrm>
          <a:off x="0" y="0"/>
          <a:ext cx="0" cy="0"/>
          <a:chOff x="0" y="0"/>
          <a:chExt cx="0" cy="0"/>
        </a:xfrm>
      </p:grpSpPr>
      <p:sp>
        <p:nvSpPr>
          <p:cNvPr id="80" name="Google Shape;80;p13"/>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81" name="Google Shape;81;p13"/>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2" name="Google Shape;82;p13"/>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3" name="Google Shape;83;p13"/>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4" name="Google Shape;84;p13"/>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5" name="Google Shape;85;p13"/>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6" name="Google Shape;86;p13"/>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7" name="Google Shape;87;p13"/>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88" name="Google Shape;88;p13"/>
          <p:cNvSpPr txBox="1"/>
          <p:nvPr>
            <p:ph idx="8" type="body"/>
          </p:nvPr>
        </p:nvSpPr>
        <p:spPr>
          <a:xfrm>
            <a:off x="620775" y="1064250"/>
            <a:ext cx="6179400" cy="2128500"/>
          </a:xfrm>
          <a:prstGeom prst="rect">
            <a:avLst/>
          </a:prstGeom>
        </p:spPr>
        <p:txBody>
          <a:bodyPr anchorCtr="0" anchor="t" bIns="91425" lIns="91425" spcFirstLastPara="1" rIns="91425" wrap="square" tIns="91425">
            <a:noAutofit/>
          </a:bodyPr>
          <a:lstStyle>
            <a:lvl1pPr indent="-393700" lvl="0" marL="457200">
              <a:lnSpc>
                <a:spcPct val="100000"/>
              </a:lnSpc>
              <a:spcBef>
                <a:spcPts val="0"/>
              </a:spcBef>
              <a:spcAft>
                <a:spcPts val="0"/>
              </a:spcAft>
              <a:buSzPts val="2600"/>
              <a:buChar char="●"/>
              <a:defRPr sz="2600"/>
            </a:lvl1pPr>
            <a:lvl2pPr indent="-393700" lvl="1" marL="914400">
              <a:lnSpc>
                <a:spcPct val="100000"/>
              </a:lnSpc>
              <a:spcBef>
                <a:spcPts val="0"/>
              </a:spcBef>
              <a:spcAft>
                <a:spcPts val="0"/>
              </a:spcAft>
              <a:buSzPts val="2600"/>
              <a:buChar char="○"/>
              <a:defRPr sz="2600"/>
            </a:lvl2pPr>
            <a:lvl3pPr indent="-393700" lvl="2" marL="1371600">
              <a:lnSpc>
                <a:spcPct val="100000"/>
              </a:lnSpc>
              <a:spcBef>
                <a:spcPts val="0"/>
              </a:spcBef>
              <a:spcAft>
                <a:spcPts val="0"/>
              </a:spcAft>
              <a:buSzPts val="2600"/>
              <a:buChar char="■"/>
              <a:defRPr sz="2600"/>
            </a:lvl3pPr>
            <a:lvl4pPr indent="-393700" lvl="3" marL="1828800">
              <a:lnSpc>
                <a:spcPct val="100000"/>
              </a:lnSpc>
              <a:spcBef>
                <a:spcPts val="0"/>
              </a:spcBef>
              <a:spcAft>
                <a:spcPts val="0"/>
              </a:spcAft>
              <a:buSzPts val="2600"/>
              <a:buChar char="●"/>
              <a:defRPr sz="2600"/>
            </a:lvl4pPr>
            <a:lvl5pPr indent="-393700" lvl="4" marL="2286000">
              <a:lnSpc>
                <a:spcPct val="100000"/>
              </a:lnSpc>
              <a:spcBef>
                <a:spcPts val="0"/>
              </a:spcBef>
              <a:spcAft>
                <a:spcPts val="0"/>
              </a:spcAft>
              <a:buSzPts val="2600"/>
              <a:buChar char="○"/>
              <a:defRPr sz="2600"/>
            </a:lvl5pPr>
            <a:lvl6pPr indent="-393700" lvl="5" marL="2743200">
              <a:lnSpc>
                <a:spcPct val="100000"/>
              </a:lnSpc>
              <a:spcBef>
                <a:spcPts val="0"/>
              </a:spcBef>
              <a:spcAft>
                <a:spcPts val="0"/>
              </a:spcAft>
              <a:buSzPts val="2600"/>
              <a:buChar char="■"/>
              <a:defRPr sz="2600"/>
            </a:lvl6pPr>
            <a:lvl7pPr indent="-393700" lvl="6" marL="3200400">
              <a:lnSpc>
                <a:spcPct val="100000"/>
              </a:lnSpc>
              <a:spcBef>
                <a:spcPts val="0"/>
              </a:spcBef>
              <a:spcAft>
                <a:spcPts val="0"/>
              </a:spcAft>
              <a:buSzPts val="2600"/>
              <a:buChar char="●"/>
              <a:defRPr sz="2600"/>
            </a:lvl7pPr>
            <a:lvl8pPr indent="-393700" lvl="7" marL="3657600">
              <a:lnSpc>
                <a:spcPct val="100000"/>
              </a:lnSpc>
              <a:spcBef>
                <a:spcPts val="0"/>
              </a:spcBef>
              <a:spcAft>
                <a:spcPts val="0"/>
              </a:spcAft>
              <a:buSzPts val="2600"/>
              <a:buChar char="○"/>
              <a:defRPr sz="2600"/>
            </a:lvl8pPr>
            <a:lvl9pPr indent="-393700" lvl="8" marL="4114800">
              <a:lnSpc>
                <a:spcPct val="100000"/>
              </a:lnSpc>
              <a:spcBef>
                <a:spcPts val="0"/>
              </a:spcBef>
              <a:spcAft>
                <a:spcPts val="0"/>
              </a:spcAft>
              <a:buSzPts val="2600"/>
              <a:buChar char="■"/>
              <a:defRPr sz="2600"/>
            </a:lvl9pPr>
          </a:lstStyle>
          <a:p/>
        </p:txBody>
      </p:sp>
      <p:sp>
        <p:nvSpPr>
          <p:cNvPr id="89" name="Google Shape;89;p13"/>
          <p:cNvSpPr txBox="1"/>
          <p:nvPr>
            <p:ph idx="9" type="subTitle"/>
          </p:nvPr>
        </p:nvSpPr>
        <p:spPr>
          <a:xfrm>
            <a:off x="4177851" y="35984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90" name="Google Shape;90;p13"/>
          <p:cNvSpPr txBox="1"/>
          <p:nvPr>
            <p:ph idx="13" type="body"/>
          </p:nvPr>
        </p:nvSpPr>
        <p:spPr>
          <a:xfrm>
            <a:off x="4177886" y="3977102"/>
            <a:ext cx="22251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91" name="Google Shape;91;p13"/>
          <p:cNvSpPr txBox="1"/>
          <p:nvPr>
            <p:ph idx="14" type="subTitle"/>
          </p:nvPr>
        </p:nvSpPr>
        <p:spPr>
          <a:xfrm>
            <a:off x="6622495" y="35984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92" name="Google Shape;92;p13"/>
          <p:cNvSpPr txBox="1"/>
          <p:nvPr>
            <p:ph idx="15" type="body"/>
          </p:nvPr>
        </p:nvSpPr>
        <p:spPr>
          <a:xfrm>
            <a:off x="6622525" y="3977102"/>
            <a:ext cx="22251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93" name="Google Shape;93;p13"/>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ITLE_AND_BODY_1_1">
    <p:spTree>
      <p:nvGrpSpPr>
        <p:cNvPr id="94" name="Shape 94"/>
        <p:cNvGrpSpPr/>
        <p:nvPr/>
      </p:nvGrpSpPr>
      <p:grpSpPr>
        <a:xfrm>
          <a:off x="0" y="0"/>
          <a:ext cx="0" cy="0"/>
          <a:chOff x="0" y="0"/>
          <a:chExt cx="0" cy="0"/>
        </a:xfrm>
      </p:grpSpPr>
      <p:sp>
        <p:nvSpPr>
          <p:cNvPr id="95" name="Google Shape;95;p14"/>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96" name="Google Shape;96;p14"/>
          <p:cNvSpPr txBox="1"/>
          <p:nvPr>
            <p:ph idx="1" type="subTitle"/>
          </p:nvPr>
        </p:nvSpPr>
        <p:spPr>
          <a:xfrm>
            <a:off x="620775" y="2048375"/>
            <a:ext cx="35490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97" name="Google Shape;97;p14"/>
          <p:cNvSpPr txBox="1"/>
          <p:nvPr>
            <p:ph idx="2" type="body"/>
          </p:nvPr>
        </p:nvSpPr>
        <p:spPr>
          <a:xfrm>
            <a:off x="620775" y="2427001"/>
            <a:ext cx="35490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98" name="Google Shape;98;p14"/>
          <p:cNvSpPr txBox="1"/>
          <p:nvPr>
            <p:ph idx="3" type="subTitle"/>
          </p:nvPr>
        </p:nvSpPr>
        <p:spPr>
          <a:xfrm>
            <a:off x="4686788" y="2048375"/>
            <a:ext cx="35490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99" name="Google Shape;99;p14"/>
          <p:cNvSpPr txBox="1"/>
          <p:nvPr>
            <p:ph idx="4" type="body"/>
          </p:nvPr>
        </p:nvSpPr>
        <p:spPr>
          <a:xfrm>
            <a:off x="4686835" y="2427001"/>
            <a:ext cx="35490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00" name="Google Shape;100;p14"/>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ITLE_AND_BODY_1_1_1">
    <p:spTree>
      <p:nvGrpSpPr>
        <p:cNvPr id="101" name="Shape 101"/>
        <p:cNvGrpSpPr/>
        <p:nvPr/>
      </p:nvGrpSpPr>
      <p:grpSpPr>
        <a:xfrm>
          <a:off x="0" y="0"/>
          <a:ext cx="0" cy="0"/>
          <a:chOff x="0" y="0"/>
          <a:chExt cx="0" cy="0"/>
        </a:xfrm>
      </p:grpSpPr>
      <p:sp>
        <p:nvSpPr>
          <p:cNvPr id="102" name="Google Shape;102;p15"/>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3" name="Google Shape;103;p15"/>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104" name="Google Shape;104;p15"/>
          <p:cNvSpPr txBox="1"/>
          <p:nvPr>
            <p:ph idx="1" type="subTitle"/>
          </p:nvPr>
        </p:nvSpPr>
        <p:spPr>
          <a:xfrm>
            <a:off x="620775" y="2048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05" name="Google Shape;105;p15"/>
          <p:cNvSpPr txBox="1"/>
          <p:nvPr>
            <p:ph idx="2" type="body"/>
          </p:nvPr>
        </p:nvSpPr>
        <p:spPr>
          <a:xfrm>
            <a:off x="620775" y="2427002"/>
            <a:ext cx="22251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06" name="Google Shape;106;p15"/>
          <p:cNvSpPr txBox="1"/>
          <p:nvPr>
            <p:ph idx="3" type="subTitle"/>
          </p:nvPr>
        </p:nvSpPr>
        <p:spPr>
          <a:xfrm>
            <a:off x="3459433" y="2048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07" name="Google Shape;107;p15"/>
          <p:cNvSpPr txBox="1"/>
          <p:nvPr>
            <p:ph idx="4" type="body"/>
          </p:nvPr>
        </p:nvSpPr>
        <p:spPr>
          <a:xfrm>
            <a:off x="3459462" y="2427002"/>
            <a:ext cx="22251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08" name="Google Shape;108;p15"/>
          <p:cNvSpPr txBox="1"/>
          <p:nvPr>
            <p:ph idx="5" type="subTitle"/>
          </p:nvPr>
        </p:nvSpPr>
        <p:spPr>
          <a:xfrm>
            <a:off x="6260783" y="2048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09" name="Google Shape;109;p15"/>
          <p:cNvSpPr txBox="1"/>
          <p:nvPr>
            <p:ph idx="6" type="body"/>
          </p:nvPr>
        </p:nvSpPr>
        <p:spPr>
          <a:xfrm>
            <a:off x="6260812" y="2427002"/>
            <a:ext cx="22251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TITLE_AND_BODY_1_1_1_1">
    <p:spTree>
      <p:nvGrpSpPr>
        <p:cNvPr id="110" name="Shape 110"/>
        <p:cNvGrpSpPr/>
        <p:nvPr/>
      </p:nvGrpSpPr>
      <p:grpSpPr>
        <a:xfrm>
          <a:off x="0" y="0"/>
          <a:ext cx="0" cy="0"/>
          <a:chOff x="0" y="0"/>
          <a:chExt cx="0" cy="0"/>
        </a:xfrm>
      </p:grpSpPr>
      <p:sp>
        <p:nvSpPr>
          <p:cNvPr id="111" name="Google Shape;111;p16"/>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12" name="Google Shape;112;p16"/>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113" name="Google Shape;113;p16"/>
          <p:cNvSpPr txBox="1"/>
          <p:nvPr>
            <p:ph idx="1" type="subTitle"/>
          </p:nvPr>
        </p:nvSpPr>
        <p:spPr>
          <a:xfrm>
            <a:off x="4659198" y="1711725"/>
            <a:ext cx="29565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4" name="Google Shape;114;p16"/>
          <p:cNvSpPr txBox="1"/>
          <p:nvPr>
            <p:ph idx="2" type="body"/>
          </p:nvPr>
        </p:nvSpPr>
        <p:spPr>
          <a:xfrm>
            <a:off x="4659238" y="2090352"/>
            <a:ext cx="29565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15" name="Google Shape;115;p16"/>
          <p:cNvSpPr txBox="1"/>
          <p:nvPr>
            <p:ph idx="3" type="subTitle"/>
          </p:nvPr>
        </p:nvSpPr>
        <p:spPr>
          <a:xfrm>
            <a:off x="4659182" y="3355774"/>
            <a:ext cx="29565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6" name="Google Shape;116;p16"/>
          <p:cNvSpPr txBox="1"/>
          <p:nvPr>
            <p:ph idx="4" type="body"/>
          </p:nvPr>
        </p:nvSpPr>
        <p:spPr>
          <a:xfrm>
            <a:off x="4659221" y="3734401"/>
            <a:ext cx="29565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17" name="Google Shape;117;p16"/>
          <p:cNvSpPr txBox="1"/>
          <p:nvPr>
            <p:ph idx="5" type="subTitle"/>
          </p:nvPr>
        </p:nvSpPr>
        <p:spPr>
          <a:xfrm>
            <a:off x="1528262" y="3355774"/>
            <a:ext cx="29565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18" name="Google Shape;118;p16"/>
          <p:cNvSpPr txBox="1"/>
          <p:nvPr>
            <p:ph idx="6" type="body"/>
          </p:nvPr>
        </p:nvSpPr>
        <p:spPr>
          <a:xfrm>
            <a:off x="1528302" y="3734401"/>
            <a:ext cx="29565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119" name="Google Shape;119;p16"/>
          <p:cNvSpPr txBox="1"/>
          <p:nvPr>
            <p:ph idx="7" type="subTitle"/>
          </p:nvPr>
        </p:nvSpPr>
        <p:spPr>
          <a:xfrm>
            <a:off x="1528262" y="1711725"/>
            <a:ext cx="29565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20" name="Google Shape;120;p16"/>
          <p:cNvSpPr txBox="1"/>
          <p:nvPr>
            <p:ph idx="8" type="body"/>
          </p:nvPr>
        </p:nvSpPr>
        <p:spPr>
          <a:xfrm>
            <a:off x="1528302" y="2090352"/>
            <a:ext cx="2956500" cy="10401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3">
    <p:spTree>
      <p:nvGrpSpPr>
        <p:cNvPr id="121" name="Shape 121"/>
        <p:cNvGrpSpPr/>
        <p:nvPr/>
      </p:nvGrpSpPr>
      <p:grpSpPr>
        <a:xfrm>
          <a:off x="0" y="0"/>
          <a:ext cx="0" cy="0"/>
          <a:chOff x="0" y="0"/>
          <a:chExt cx="0" cy="0"/>
        </a:xfrm>
      </p:grpSpPr>
      <p:sp>
        <p:nvSpPr>
          <p:cNvPr id="122" name="Google Shape;122;p17"/>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23" name="Google Shape;123;p17"/>
          <p:cNvSpPr txBox="1"/>
          <p:nvPr>
            <p:ph type="title"/>
          </p:nvPr>
        </p:nvSpPr>
        <p:spPr>
          <a:xfrm>
            <a:off x="620775" y="258750"/>
            <a:ext cx="31926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124" name="Google Shape;124;p17"/>
          <p:cNvSpPr txBox="1"/>
          <p:nvPr>
            <p:ph idx="1" type="body"/>
          </p:nvPr>
        </p:nvSpPr>
        <p:spPr>
          <a:xfrm>
            <a:off x="4463500" y="571500"/>
            <a:ext cx="4453800" cy="6798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125" name="Google Shape;125;p17"/>
          <p:cNvSpPr/>
          <p:nvPr>
            <p:ph idx="2" type="pic"/>
          </p:nvPr>
        </p:nvSpPr>
        <p:spPr>
          <a:xfrm>
            <a:off x="4463600" y="1389400"/>
            <a:ext cx="4453800" cy="23253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odboard and description" type="twoColTx">
  <p:cSld name="TITLE_AND_TWO_COLUMNS">
    <p:spTree>
      <p:nvGrpSpPr>
        <p:cNvPr id="126" name="Shape 126"/>
        <p:cNvGrpSpPr/>
        <p:nvPr/>
      </p:nvGrpSpPr>
      <p:grpSpPr>
        <a:xfrm>
          <a:off x="0" y="0"/>
          <a:ext cx="0" cy="0"/>
          <a:chOff x="0" y="0"/>
          <a:chExt cx="0" cy="0"/>
        </a:xfrm>
      </p:grpSpPr>
      <p:sp>
        <p:nvSpPr>
          <p:cNvPr id="127" name="Google Shape;127;p18"/>
          <p:cNvSpPr txBox="1"/>
          <p:nvPr>
            <p:ph idx="1" type="body"/>
          </p:nvPr>
        </p:nvSpPr>
        <p:spPr>
          <a:xfrm>
            <a:off x="620775" y="1469575"/>
            <a:ext cx="3508200" cy="3416400"/>
          </a:xfrm>
          <a:prstGeom prst="rect">
            <a:avLst/>
          </a:prstGeom>
        </p:spPr>
        <p:txBody>
          <a:bodyPr anchorCtr="0" anchor="t" bIns="91425" lIns="91425" spcFirstLastPara="1" rIns="91425" wrap="square" tIns="91425">
            <a:noAutofit/>
          </a:bodyPr>
          <a:lstStyle>
            <a:lvl1pPr indent="-317500" lvl="0" marL="457200">
              <a:lnSpc>
                <a:spcPct val="100000"/>
              </a:lnSpc>
              <a:spcBef>
                <a:spcPts val="0"/>
              </a:spcBef>
              <a:spcAft>
                <a:spcPts val="0"/>
              </a:spcAft>
              <a:buSzPts val="1400"/>
              <a:buChar char="●"/>
              <a:defRPr sz="1400"/>
            </a:lvl1pPr>
            <a:lvl2pPr indent="-304800" lvl="1" marL="914400">
              <a:lnSpc>
                <a:spcPct val="100000"/>
              </a:lnSpc>
              <a:spcBef>
                <a:spcPts val="0"/>
              </a:spcBef>
              <a:spcAft>
                <a:spcPts val="0"/>
              </a:spcAft>
              <a:buSzPts val="1200"/>
              <a:buChar char="○"/>
              <a:defRPr sz="1200"/>
            </a:lvl2pPr>
            <a:lvl3pPr indent="-304800" lvl="2" marL="1371600">
              <a:lnSpc>
                <a:spcPct val="100000"/>
              </a:lnSpc>
              <a:spcBef>
                <a:spcPts val="0"/>
              </a:spcBef>
              <a:spcAft>
                <a:spcPts val="0"/>
              </a:spcAft>
              <a:buSzPts val="1200"/>
              <a:buChar char="■"/>
              <a:defRPr sz="1200"/>
            </a:lvl3pPr>
            <a:lvl4pPr indent="-304800" lvl="3" marL="1828800">
              <a:lnSpc>
                <a:spcPct val="100000"/>
              </a:lnSpc>
              <a:spcBef>
                <a:spcPts val="0"/>
              </a:spcBef>
              <a:spcAft>
                <a:spcPts val="0"/>
              </a:spcAft>
              <a:buSzPts val="1200"/>
              <a:buChar char="●"/>
              <a:defRPr sz="1200"/>
            </a:lvl4pPr>
            <a:lvl5pPr indent="-304800" lvl="4" marL="2286000">
              <a:lnSpc>
                <a:spcPct val="100000"/>
              </a:lnSpc>
              <a:spcBef>
                <a:spcPts val="0"/>
              </a:spcBef>
              <a:spcAft>
                <a:spcPts val="0"/>
              </a:spcAft>
              <a:buSzPts val="1200"/>
              <a:buChar char="○"/>
              <a:defRPr sz="1200"/>
            </a:lvl5pPr>
            <a:lvl6pPr indent="-304800" lvl="5" marL="2743200">
              <a:lnSpc>
                <a:spcPct val="100000"/>
              </a:lnSpc>
              <a:spcBef>
                <a:spcPts val="0"/>
              </a:spcBef>
              <a:spcAft>
                <a:spcPts val="0"/>
              </a:spcAft>
              <a:buSzPts val="1200"/>
              <a:buChar char="■"/>
              <a:defRPr sz="1200"/>
            </a:lvl6pPr>
            <a:lvl7pPr indent="-304800" lvl="6" marL="3200400">
              <a:lnSpc>
                <a:spcPct val="100000"/>
              </a:lnSpc>
              <a:spcBef>
                <a:spcPts val="0"/>
              </a:spcBef>
              <a:spcAft>
                <a:spcPts val="0"/>
              </a:spcAft>
              <a:buSzPts val="1200"/>
              <a:buChar char="●"/>
              <a:defRPr sz="1200"/>
            </a:lvl7pPr>
            <a:lvl8pPr indent="-304800" lvl="7" marL="3657600">
              <a:lnSpc>
                <a:spcPct val="100000"/>
              </a:lnSpc>
              <a:spcBef>
                <a:spcPts val="0"/>
              </a:spcBef>
              <a:spcAft>
                <a:spcPts val="0"/>
              </a:spcAft>
              <a:buSzPts val="1200"/>
              <a:buChar char="○"/>
              <a:defRPr sz="1200"/>
            </a:lvl8pPr>
            <a:lvl9pPr indent="-304800" lvl="8" marL="4114800">
              <a:lnSpc>
                <a:spcPct val="100000"/>
              </a:lnSpc>
              <a:spcBef>
                <a:spcPts val="0"/>
              </a:spcBef>
              <a:spcAft>
                <a:spcPts val="0"/>
              </a:spcAft>
              <a:buSzPts val="1200"/>
              <a:buChar char="■"/>
              <a:defRPr sz="1200"/>
            </a:lvl9pPr>
          </a:lstStyle>
          <a:p/>
        </p:txBody>
      </p:sp>
      <p:sp>
        <p:nvSpPr>
          <p:cNvPr id="128" name="Google Shape;128;p18"/>
          <p:cNvSpPr txBox="1"/>
          <p:nvPr>
            <p:ph idx="2"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29" name="Google Shape;129;p18"/>
          <p:cNvSpPr txBox="1"/>
          <p:nvPr>
            <p:ph idx="3"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0" name="Google Shape;130;p18"/>
          <p:cNvSpPr txBox="1"/>
          <p:nvPr>
            <p:ph idx="4"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1" name="Google Shape;131;p18"/>
          <p:cNvSpPr txBox="1"/>
          <p:nvPr>
            <p:ph idx="5"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2" name="Google Shape;132;p18"/>
          <p:cNvSpPr txBox="1"/>
          <p:nvPr>
            <p:ph idx="6"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3" name="Google Shape;133;p18"/>
          <p:cNvSpPr txBox="1"/>
          <p:nvPr>
            <p:ph idx="7"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4" name="Google Shape;134;p18"/>
          <p:cNvSpPr txBox="1"/>
          <p:nvPr>
            <p:ph idx="8"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35" name="Google Shape;135;p18"/>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36" name="Google Shape;136;p18"/>
          <p:cNvSpPr txBox="1"/>
          <p:nvPr>
            <p:ph type="title"/>
          </p:nvPr>
        </p:nvSpPr>
        <p:spPr>
          <a:xfrm>
            <a:off x="620775" y="258750"/>
            <a:ext cx="35082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3700"/>
              <a:buNone/>
              <a:defRPr sz="3700"/>
            </a:lvl1pPr>
            <a:lvl2pPr lvl="1">
              <a:lnSpc>
                <a:spcPct val="80000"/>
              </a:lnSpc>
              <a:spcBef>
                <a:spcPts val="0"/>
              </a:spcBef>
              <a:spcAft>
                <a:spcPts val="0"/>
              </a:spcAft>
              <a:buSzPts val="3700"/>
              <a:buFont typeface="Poppins"/>
              <a:buNone/>
              <a:defRPr sz="3700"/>
            </a:lvl2pPr>
            <a:lvl3pPr lvl="2">
              <a:lnSpc>
                <a:spcPct val="80000"/>
              </a:lnSpc>
              <a:spcBef>
                <a:spcPts val="0"/>
              </a:spcBef>
              <a:spcAft>
                <a:spcPts val="0"/>
              </a:spcAft>
              <a:buSzPts val="3700"/>
              <a:buFont typeface="Poppins"/>
              <a:buNone/>
              <a:defRPr sz="3700"/>
            </a:lvl3pPr>
            <a:lvl4pPr lvl="3">
              <a:lnSpc>
                <a:spcPct val="80000"/>
              </a:lnSpc>
              <a:spcBef>
                <a:spcPts val="0"/>
              </a:spcBef>
              <a:spcAft>
                <a:spcPts val="0"/>
              </a:spcAft>
              <a:buSzPts val="3700"/>
              <a:buFont typeface="Poppins"/>
              <a:buNone/>
              <a:defRPr sz="3700"/>
            </a:lvl4pPr>
            <a:lvl5pPr lvl="4">
              <a:lnSpc>
                <a:spcPct val="80000"/>
              </a:lnSpc>
              <a:spcBef>
                <a:spcPts val="0"/>
              </a:spcBef>
              <a:spcAft>
                <a:spcPts val="0"/>
              </a:spcAft>
              <a:buSzPts val="3700"/>
              <a:buFont typeface="Poppins"/>
              <a:buNone/>
              <a:defRPr sz="3700"/>
            </a:lvl5pPr>
            <a:lvl6pPr lvl="5">
              <a:lnSpc>
                <a:spcPct val="80000"/>
              </a:lnSpc>
              <a:spcBef>
                <a:spcPts val="0"/>
              </a:spcBef>
              <a:spcAft>
                <a:spcPts val="0"/>
              </a:spcAft>
              <a:buSzPts val="3700"/>
              <a:buFont typeface="Poppins"/>
              <a:buNone/>
              <a:defRPr sz="3700"/>
            </a:lvl6pPr>
            <a:lvl7pPr lvl="6">
              <a:lnSpc>
                <a:spcPct val="80000"/>
              </a:lnSpc>
              <a:spcBef>
                <a:spcPts val="0"/>
              </a:spcBef>
              <a:spcAft>
                <a:spcPts val="0"/>
              </a:spcAft>
              <a:buSzPts val="3700"/>
              <a:buFont typeface="Poppins"/>
              <a:buNone/>
              <a:defRPr sz="3700"/>
            </a:lvl7pPr>
            <a:lvl8pPr lvl="7">
              <a:lnSpc>
                <a:spcPct val="80000"/>
              </a:lnSpc>
              <a:spcBef>
                <a:spcPts val="0"/>
              </a:spcBef>
              <a:spcAft>
                <a:spcPts val="0"/>
              </a:spcAft>
              <a:buSzPts val="3700"/>
              <a:buFont typeface="Poppins"/>
              <a:buNone/>
              <a:defRPr sz="3700"/>
            </a:lvl8pPr>
            <a:lvl9pPr lvl="8">
              <a:lnSpc>
                <a:spcPct val="80000"/>
              </a:lnSpc>
              <a:spcBef>
                <a:spcPts val="0"/>
              </a:spcBef>
              <a:spcAft>
                <a:spcPts val="0"/>
              </a:spcAft>
              <a:buSzPts val="3700"/>
              <a:buFont typeface="Poppins"/>
              <a:buNone/>
              <a:defRPr sz="3700"/>
            </a:lvl9pPr>
          </a:lstStyle>
          <a:p/>
        </p:txBody>
      </p:sp>
      <p:sp>
        <p:nvSpPr>
          <p:cNvPr id="137" name="Google Shape;137;p18"/>
          <p:cNvSpPr/>
          <p:nvPr>
            <p:ph idx="9" type="pic"/>
          </p:nvPr>
        </p:nvSpPr>
        <p:spPr>
          <a:xfrm>
            <a:off x="6796700" y="0"/>
            <a:ext cx="2347200" cy="2739600"/>
          </a:xfrm>
          <a:prstGeom prst="rect">
            <a:avLst/>
          </a:prstGeom>
          <a:noFill/>
          <a:ln cap="flat" cmpd="sng" w="9525">
            <a:solidFill>
              <a:schemeClr val="lt1"/>
            </a:solidFill>
            <a:prstDash val="solid"/>
            <a:round/>
            <a:headEnd len="sm" w="sm" type="none"/>
            <a:tailEnd len="sm" w="sm" type="none"/>
          </a:ln>
        </p:spPr>
      </p:sp>
      <p:sp>
        <p:nvSpPr>
          <p:cNvPr id="138" name="Google Shape;138;p18"/>
          <p:cNvSpPr/>
          <p:nvPr>
            <p:ph idx="13" type="pic"/>
          </p:nvPr>
        </p:nvSpPr>
        <p:spPr>
          <a:xfrm>
            <a:off x="4434825" y="2753975"/>
            <a:ext cx="4709100" cy="2389800"/>
          </a:xfrm>
          <a:prstGeom prst="rect">
            <a:avLst/>
          </a:prstGeom>
          <a:noFill/>
          <a:ln cap="flat" cmpd="sng" w="9525">
            <a:solidFill>
              <a:schemeClr val="lt1"/>
            </a:solidFill>
            <a:prstDash val="solid"/>
            <a:round/>
            <a:headEnd len="sm" w="sm" type="none"/>
            <a:tailEnd len="sm" w="sm" type="none"/>
          </a:ln>
        </p:spPr>
      </p:sp>
      <p:sp>
        <p:nvSpPr>
          <p:cNvPr id="139" name="Google Shape;139;p18"/>
          <p:cNvSpPr/>
          <p:nvPr>
            <p:ph idx="14" type="pic"/>
          </p:nvPr>
        </p:nvSpPr>
        <p:spPr>
          <a:xfrm>
            <a:off x="4434825" y="0"/>
            <a:ext cx="2347200" cy="2739600"/>
          </a:xfrm>
          <a:prstGeom prst="rect">
            <a:avLst/>
          </a:prstGeom>
          <a:noFill/>
          <a:ln cap="flat" cmpd="sng" w="9525">
            <a:solidFill>
              <a:schemeClr val="lt1"/>
            </a:solidFill>
            <a:prstDash val="solid"/>
            <a:round/>
            <a:headEnd len="sm" w="sm" type="none"/>
            <a:tailEnd len="sm" w="sm" type="none"/>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Image grid" type="titleOnly">
  <p:cSld name="TITLE_ONLY">
    <p:spTree>
      <p:nvGrpSpPr>
        <p:cNvPr id="140" name="Shape 140"/>
        <p:cNvGrpSpPr/>
        <p:nvPr/>
      </p:nvGrpSpPr>
      <p:grpSpPr>
        <a:xfrm>
          <a:off x="0" y="0"/>
          <a:ext cx="0" cy="0"/>
          <a:chOff x="0" y="0"/>
          <a:chExt cx="0" cy="0"/>
        </a:xfrm>
      </p:grpSpPr>
      <p:sp>
        <p:nvSpPr>
          <p:cNvPr id="141" name="Google Shape;141;p19"/>
          <p:cNvSpPr/>
          <p:nvPr>
            <p:ph idx="2" type="pic"/>
          </p:nvPr>
        </p:nvSpPr>
        <p:spPr>
          <a:xfrm>
            <a:off x="6796700" y="0"/>
            <a:ext cx="2347200" cy="2739600"/>
          </a:xfrm>
          <a:prstGeom prst="rect">
            <a:avLst/>
          </a:prstGeom>
          <a:noFill/>
          <a:ln cap="flat" cmpd="sng" w="9525">
            <a:solidFill>
              <a:schemeClr val="lt1"/>
            </a:solidFill>
            <a:prstDash val="solid"/>
            <a:round/>
            <a:headEnd len="sm" w="sm" type="none"/>
            <a:tailEnd len="sm" w="sm" type="none"/>
          </a:ln>
        </p:spPr>
      </p:sp>
      <p:sp>
        <p:nvSpPr>
          <p:cNvPr id="142" name="Google Shape;142;p19"/>
          <p:cNvSpPr/>
          <p:nvPr>
            <p:ph idx="3" type="pic"/>
          </p:nvPr>
        </p:nvSpPr>
        <p:spPr>
          <a:xfrm>
            <a:off x="0" y="0"/>
            <a:ext cx="4419900" cy="2055000"/>
          </a:xfrm>
          <a:prstGeom prst="rect">
            <a:avLst/>
          </a:prstGeom>
          <a:noFill/>
          <a:ln cap="flat" cmpd="sng" w="9525">
            <a:solidFill>
              <a:schemeClr val="lt1"/>
            </a:solidFill>
            <a:prstDash val="solid"/>
            <a:round/>
            <a:headEnd len="sm" w="sm" type="none"/>
            <a:tailEnd len="sm" w="sm" type="none"/>
          </a:ln>
        </p:spPr>
      </p:sp>
      <p:sp>
        <p:nvSpPr>
          <p:cNvPr id="143" name="Google Shape;143;p19"/>
          <p:cNvSpPr/>
          <p:nvPr>
            <p:ph idx="4" type="pic"/>
          </p:nvPr>
        </p:nvSpPr>
        <p:spPr>
          <a:xfrm>
            <a:off x="125" y="2068800"/>
            <a:ext cx="2209800" cy="3075000"/>
          </a:xfrm>
          <a:prstGeom prst="rect">
            <a:avLst/>
          </a:prstGeom>
          <a:noFill/>
          <a:ln cap="flat" cmpd="sng" w="9525">
            <a:solidFill>
              <a:schemeClr val="lt1"/>
            </a:solidFill>
            <a:prstDash val="solid"/>
            <a:round/>
            <a:headEnd len="sm" w="sm" type="none"/>
            <a:tailEnd len="sm" w="sm" type="none"/>
          </a:ln>
        </p:spPr>
      </p:sp>
      <p:sp>
        <p:nvSpPr>
          <p:cNvPr id="144" name="Google Shape;144;p19"/>
          <p:cNvSpPr/>
          <p:nvPr>
            <p:ph idx="5" type="pic"/>
          </p:nvPr>
        </p:nvSpPr>
        <p:spPr>
          <a:xfrm>
            <a:off x="4434825" y="2753975"/>
            <a:ext cx="4709100" cy="2389800"/>
          </a:xfrm>
          <a:prstGeom prst="rect">
            <a:avLst/>
          </a:prstGeom>
          <a:noFill/>
          <a:ln cap="flat" cmpd="sng" w="9525">
            <a:solidFill>
              <a:schemeClr val="lt1"/>
            </a:solidFill>
            <a:prstDash val="solid"/>
            <a:round/>
            <a:headEnd len="sm" w="sm" type="none"/>
            <a:tailEnd len="sm" w="sm" type="none"/>
          </a:ln>
        </p:spPr>
      </p:sp>
      <p:sp>
        <p:nvSpPr>
          <p:cNvPr id="145" name="Google Shape;145;p19"/>
          <p:cNvSpPr/>
          <p:nvPr>
            <p:ph idx="6" type="pic"/>
          </p:nvPr>
        </p:nvSpPr>
        <p:spPr>
          <a:xfrm>
            <a:off x="2225125" y="2068800"/>
            <a:ext cx="2194500" cy="3075000"/>
          </a:xfrm>
          <a:prstGeom prst="rect">
            <a:avLst/>
          </a:prstGeom>
          <a:noFill/>
          <a:ln cap="flat" cmpd="sng" w="9525">
            <a:solidFill>
              <a:schemeClr val="lt1"/>
            </a:solidFill>
            <a:prstDash val="solid"/>
            <a:round/>
            <a:headEnd len="sm" w="sm" type="none"/>
            <a:tailEnd len="sm" w="sm" type="none"/>
          </a:ln>
        </p:spPr>
      </p:sp>
      <p:sp>
        <p:nvSpPr>
          <p:cNvPr id="146" name="Google Shape;146;p19"/>
          <p:cNvSpPr/>
          <p:nvPr>
            <p:ph idx="7" type="pic"/>
          </p:nvPr>
        </p:nvSpPr>
        <p:spPr>
          <a:xfrm>
            <a:off x="4434825" y="0"/>
            <a:ext cx="2347200" cy="2739600"/>
          </a:xfrm>
          <a:prstGeom prst="rect">
            <a:avLst/>
          </a:prstGeom>
          <a:noFill/>
          <a:ln cap="flat" cmpd="sng" w="9525">
            <a:solidFill>
              <a:schemeClr val="lt1"/>
            </a:solidFill>
            <a:prstDash val="solid"/>
            <a:round/>
            <a:headEnd len="sm" w="sm" type="none"/>
            <a:tailEnd len="sm" w="sm" type="none"/>
          </a:ln>
        </p:spPr>
      </p:sp>
      <p:sp>
        <p:nvSpPr>
          <p:cNvPr id="147" name="Google Shape;147;p19"/>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2">
    <p:spTree>
      <p:nvGrpSpPr>
        <p:cNvPr id="148" name="Shape 148"/>
        <p:cNvGrpSpPr/>
        <p:nvPr/>
      </p:nvGrpSpPr>
      <p:grpSpPr>
        <a:xfrm>
          <a:off x="0" y="0"/>
          <a:ext cx="0" cy="0"/>
          <a:chOff x="0" y="0"/>
          <a:chExt cx="0" cy="0"/>
        </a:xfrm>
      </p:grpSpPr>
      <p:sp>
        <p:nvSpPr>
          <p:cNvPr id="149" name="Google Shape;149;p20"/>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50" name="Google Shape;150;p20"/>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1" name="Google Shape;151;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1">
    <p:spTree>
      <p:nvGrpSpPr>
        <p:cNvPr id="24" name="Shape 24"/>
        <p:cNvGrpSpPr/>
        <p:nvPr/>
      </p:nvGrpSpPr>
      <p:grpSpPr>
        <a:xfrm>
          <a:off x="0" y="0"/>
          <a:ext cx="0" cy="0"/>
          <a:chOff x="0" y="0"/>
          <a:chExt cx="0" cy="0"/>
        </a:xfrm>
      </p:grpSpPr>
      <p:sp>
        <p:nvSpPr>
          <p:cNvPr id="25" name="Google Shape;25;p3"/>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 name="Google Shape;26;p3"/>
          <p:cNvSpPr/>
          <p:nvPr>
            <p:ph idx="2" type="pic"/>
          </p:nvPr>
        </p:nvSpPr>
        <p:spPr>
          <a:xfrm>
            <a:off x="0" y="0"/>
            <a:ext cx="9144000" cy="2364900"/>
          </a:xfrm>
          <a:prstGeom prst="rect">
            <a:avLst/>
          </a:prstGeom>
          <a:noFill/>
          <a:ln>
            <a:noFill/>
          </a:ln>
        </p:spPr>
      </p:sp>
      <p:sp>
        <p:nvSpPr>
          <p:cNvPr id="27" name="Google Shape;27;p3"/>
          <p:cNvSpPr txBox="1"/>
          <p:nvPr>
            <p:ph type="title"/>
          </p:nvPr>
        </p:nvSpPr>
        <p:spPr>
          <a:xfrm>
            <a:off x="19800" y="4187725"/>
            <a:ext cx="9104400" cy="82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7700"/>
              <a:buNone/>
              <a:defRPr sz="7700"/>
            </a:lvl1pPr>
            <a:lvl2pPr lvl="1" algn="ctr">
              <a:spcBef>
                <a:spcPts val="0"/>
              </a:spcBef>
              <a:spcAft>
                <a:spcPts val="0"/>
              </a:spcAft>
              <a:buSzPts val="7700"/>
              <a:buNone/>
              <a:defRPr sz="7700"/>
            </a:lvl2pPr>
            <a:lvl3pPr lvl="2" algn="ctr">
              <a:spcBef>
                <a:spcPts val="0"/>
              </a:spcBef>
              <a:spcAft>
                <a:spcPts val="0"/>
              </a:spcAft>
              <a:buSzPts val="7700"/>
              <a:buNone/>
              <a:defRPr sz="7700"/>
            </a:lvl3pPr>
            <a:lvl4pPr lvl="3" algn="ctr">
              <a:spcBef>
                <a:spcPts val="0"/>
              </a:spcBef>
              <a:spcAft>
                <a:spcPts val="0"/>
              </a:spcAft>
              <a:buSzPts val="7700"/>
              <a:buNone/>
              <a:defRPr sz="7700"/>
            </a:lvl4pPr>
            <a:lvl5pPr lvl="4" algn="ctr">
              <a:spcBef>
                <a:spcPts val="0"/>
              </a:spcBef>
              <a:spcAft>
                <a:spcPts val="0"/>
              </a:spcAft>
              <a:buSzPts val="7700"/>
              <a:buNone/>
              <a:defRPr sz="7700"/>
            </a:lvl5pPr>
            <a:lvl6pPr lvl="5" algn="ctr">
              <a:spcBef>
                <a:spcPts val="0"/>
              </a:spcBef>
              <a:spcAft>
                <a:spcPts val="0"/>
              </a:spcAft>
              <a:buSzPts val="7700"/>
              <a:buNone/>
              <a:defRPr sz="7700"/>
            </a:lvl6pPr>
            <a:lvl7pPr lvl="6" algn="ctr">
              <a:spcBef>
                <a:spcPts val="0"/>
              </a:spcBef>
              <a:spcAft>
                <a:spcPts val="0"/>
              </a:spcAft>
              <a:buSzPts val="7700"/>
              <a:buNone/>
              <a:defRPr sz="7700"/>
            </a:lvl7pPr>
            <a:lvl8pPr lvl="7" algn="ctr">
              <a:spcBef>
                <a:spcPts val="0"/>
              </a:spcBef>
              <a:spcAft>
                <a:spcPts val="0"/>
              </a:spcAft>
              <a:buSzPts val="7700"/>
              <a:buNone/>
              <a:defRPr sz="7700"/>
            </a:lvl8pPr>
            <a:lvl9pPr lvl="8" algn="ctr">
              <a:spcBef>
                <a:spcPts val="0"/>
              </a:spcBef>
              <a:spcAft>
                <a:spcPts val="0"/>
              </a:spcAft>
              <a:buSzPts val="7700"/>
              <a:buNone/>
              <a:defRPr sz="77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152" name="Shape 152"/>
        <p:cNvGrpSpPr/>
        <p:nvPr/>
      </p:nvGrpSpPr>
      <p:grpSpPr>
        <a:xfrm>
          <a:off x="0" y="0"/>
          <a:ext cx="0" cy="0"/>
          <a:chOff x="0" y="0"/>
          <a:chExt cx="0" cy="0"/>
        </a:xfrm>
      </p:grpSpPr>
      <p:sp>
        <p:nvSpPr>
          <p:cNvPr id="153" name="Google Shape;153;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55" name="Google Shape;155;p21"/>
          <p:cNvSpPr txBox="1"/>
          <p:nvPr>
            <p:ph idx="1" type="subTitle"/>
          </p:nvPr>
        </p:nvSpPr>
        <p:spPr>
          <a:xfrm>
            <a:off x="265500" y="2803075"/>
            <a:ext cx="4045200" cy="1235100"/>
          </a:xfrm>
          <a:prstGeom prst="rect">
            <a:avLst/>
          </a:prstGeom>
        </p:spPr>
        <p:txBody>
          <a:bodyPr anchorCtr="0" anchor="ctr"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156" name="Google Shape;156;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157" name="Google Shape;157;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58" name="Shape 158"/>
        <p:cNvGrpSpPr/>
        <p:nvPr/>
      </p:nvGrpSpPr>
      <p:grpSpPr>
        <a:xfrm>
          <a:off x="0" y="0"/>
          <a:ext cx="0" cy="0"/>
          <a:chOff x="0" y="0"/>
          <a:chExt cx="0" cy="0"/>
        </a:xfrm>
      </p:grpSpPr>
      <p:sp>
        <p:nvSpPr>
          <p:cNvPr id="159" name="Google Shape;159;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0" name="Google Shape;160;p22"/>
          <p:cNvSpPr/>
          <p:nvPr>
            <p:ph idx="2" type="pic"/>
          </p:nvPr>
        </p:nvSpPr>
        <p:spPr>
          <a:xfrm>
            <a:off x="3389600" y="118913"/>
            <a:ext cx="1643700" cy="1535100"/>
          </a:xfrm>
          <a:prstGeom prst="rect">
            <a:avLst/>
          </a:prstGeom>
          <a:noFill/>
          <a:ln>
            <a:noFill/>
          </a:ln>
        </p:spPr>
      </p:sp>
      <p:sp>
        <p:nvSpPr>
          <p:cNvPr id="161" name="Google Shape;161;p22"/>
          <p:cNvSpPr/>
          <p:nvPr>
            <p:ph idx="3" type="pic"/>
          </p:nvPr>
        </p:nvSpPr>
        <p:spPr>
          <a:xfrm>
            <a:off x="5195935" y="118913"/>
            <a:ext cx="1643700" cy="1535100"/>
          </a:xfrm>
          <a:prstGeom prst="rect">
            <a:avLst/>
          </a:prstGeom>
          <a:noFill/>
          <a:ln>
            <a:noFill/>
          </a:ln>
        </p:spPr>
      </p:sp>
      <p:sp>
        <p:nvSpPr>
          <p:cNvPr id="162" name="Google Shape;162;p22"/>
          <p:cNvSpPr/>
          <p:nvPr>
            <p:ph idx="4" type="pic"/>
          </p:nvPr>
        </p:nvSpPr>
        <p:spPr>
          <a:xfrm>
            <a:off x="7002270" y="118913"/>
            <a:ext cx="1643700" cy="1535100"/>
          </a:xfrm>
          <a:prstGeom prst="rect">
            <a:avLst/>
          </a:prstGeom>
          <a:noFill/>
          <a:ln>
            <a:noFill/>
          </a:ln>
        </p:spPr>
      </p:sp>
      <p:sp>
        <p:nvSpPr>
          <p:cNvPr id="163" name="Google Shape;163;p22"/>
          <p:cNvSpPr/>
          <p:nvPr>
            <p:ph idx="5" type="pic"/>
          </p:nvPr>
        </p:nvSpPr>
        <p:spPr>
          <a:xfrm>
            <a:off x="3389588" y="1804212"/>
            <a:ext cx="1643700" cy="1535100"/>
          </a:xfrm>
          <a:prstGeom prst="rect">
            <a:avLst/>
          </a:prstGeom>
          <a:noFill/>
          <a:ln>
            <a:noFill/>
          </a:ln>
        </p:spPr>
      </p:sp>
      <p:sp>
        <p:nvSpPr>
          <p:cNvPr id="164" name="Google Shape;164;p22"/>
          <p:cNvSpPr/>
          <p:nvPr>
            <p:ph idx="6" type="pic"/>
          </p:nvPr>
        </p:nvSpPr>
        <p:spPr>
          <a:xfrm>
            <a:off x="5195922" y="1804212"/>
            <a:ext cx="1643700" cy="1535100"/>
          </a:xfrm>
          <a:prstGeom prst="rect">
            <a:avLst/>
          </a:prstGeom>
          <a:noFill/>
          <a:ln>
            <a:noFill/>
          </a:ln>
        </p:spPr>
      </p:sp>
      <p:sp>
        <p:nvSpPr>
          <p:cNvPr id="165" name="Google Shape;165;p22"/>
          <p:cNvSpPr/>
          <p:nvPr>
            <p:ph idx="7" type="pic"/>
          </p:nvPr>
        </p:nvSpPr>
        <p:spPr>
          <a:xfrm>
            <a:off x="7002257" y="1804212"/>
            <a:ext cx="1643700" cy="1535100"/>
          </a:xfrm>
          <a:prstGeom prst="rect">
            <a:avLst/>
          </a:prstGeom>
          <a:noFill/>
          <a:ln>
            <a:noFill/>
          </a:ln>
        </p:spPr>
      </p:sp>
      <p:sp>
        <p:nvSpPr>
          <p:cNvPr id="166" name="Google Shape;166;p22"/>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7" name="Google Shape;167;p22"/>
          <p:cNvSpPr/>
          <p:nvPr>
            <p:ph idx="8" type="pic"/>
          </p:nvPr>
        </p:nvSpPr>
        <p:spPr>
          <a:xfrm>
            <a:off x="3389588" y="3489487"/>
            <a:ext cx="1643700" cy="1535100"/>
          </a:xfrm>
          <a:prstGeom prst="rect">
            <a:avLst/>
          </a:prstGeom>
          <a:noFill/>
          <a:ln>
            <a:noFill/>
          </a:ln>
        </p:spPr>
      </p:sp>
      <p:sp>
        <p:nvSpPr>
          <p:cNvPr id="168" name="Google Shape;168;p22"/>
          <p:cNvSpPr/>
          <p:nvPr>
            <p:ph idx="9" type="pic"/>
          </p:nvPr>
        </p:nvSpPr>
        <p:spPr>
          <a:xfrm>
            <a:off x="5195922" y="3489487"/>
            <a:ext cx="1643700" cy="1535100"/>
          </a:xfrm>
          <a:prstGeom prst="rect">
            <a:avLst/>
          </a:prstGeom>
          <a:noFill/>
          <a:ln>
            <a:noFill/>
          </a:ln>
        </p:spPr>
      </p:sp>
      <p:sp>
        <p:nvSpPr>
          <p:cNvPr id="169" name="Google Shape;169;p22"/>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image grid">
  <p:cSld name="TITLE_ONLY_2">
    <p:spTree>
      <p:nvGrpSpPr>
        <p:cNvPr id="170" name="Shape 170"/>
        <p:cNvGrpSpPr/>
        <p:nvPr/>
      </p:nvGrpSpPr>
      <p:grpSpPr>
        <a:xfrm>
          <a:off x="0" y="0"/>
          <a:ext cx="0" cy="0"/>
          <a:chOff x="0" y="0"/>
          <a:chExt cx="0" cy="0"/>
        </a:xfrm>
      </p:grpSpPr>
      <p:sp>
        <p:nvSpPr>
          <p:cNvPr id="171" name="Google Shape;171;p23"/>
          <p:cNvSpPr/>
          <p:nvPr>
            <p:ph idx="2" type="pic"/>
          </p:nvPr>
        </p:nvSpPr>
        <p:spPr>
          <a:xfrm>
            <a:off x="6103721" y="2093948"/>
            <a:ext cx="3040200" cy="1742100"/>
          </a:xfrm>
          <a:prstGeom prst="rect">
            <a:avLst/>
          </a:prstGeom>
          <a:noFill/>
          <a:ln cap="flat" cmpd="sng" w="9525">
            <a:solidFill>
              <a:schemeClr val="lt1"/>
            </a:solidFill>
            <a:prstDash val="solid"/>
            <a:round/>
            <a:headEnd len="sm" w="sm" type="none"/>
            <a:tailEnd len="sm" w="sm" type="none"/>
          </a:ln>
        </p:spPr>
      </p:sp>
      <p:sp>
        <p:nvSpPr>
          <p:cNvPr id="172" name="Google Shape;172;p23"/>
          <p:cNvSpPr txBox="1"/>
          <p:nvPr>
            <p:ph idx="12" type="sldNum"/>
          </p:nvPr>
        </p:nvSpPr>
        <p:spPr>
          <a:xfrm>
            <a:off x="8384668" y="298557"/>
            <a:ext cx="497700" cy="454200"/>
          </a:xfrm>
          <a:prstGeom prst="rect">
            <a:avLst/>
          </a:prstGeom>
        </p:spPr>
        <p:txBody>
          <a:bodyPr anchorCtr="0" anchor="ctr"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
        <p:nvSpPr>
          <p:cNvPr id="173" name="Google Shape;173;p23"/>
          <p:cNvSpPr/>
          <p:nvPr>
            <p:ph idx="3" type="pic"/>
          </p:nvPr>
        </p:nvSpPr>
        <p:spPr>
          <a:xfrm>
            <a:off x="0" y="3850725"/>
            <a:ext cx="9144000" cy="1292700"/>
          </a:xfrm>
          <a:prstGeom prst="rect">
            <a:avLst/>
          </a:prstGeom>
          <a:noFill/>
          <a:ln cap="flat" cmpd="sng" w="9525">
            <a:solidFill>
              <a:schemeClr val="lt1"/>
            </a:solidFill>
            <a:prstDash val="solid"/>
            <a:round/>
            <a:headEnd len="sm" w="sm" type="none"/>
            <a:tailEnd len="sm" w="sm" type="none"/>
          </a:ln>
        </p:spPr>
      </p:sp>
      <p:sp>
        <p:nvSpPr>
          <p:cNvPr id="174" name="Google Shape;174;p23"/>
          <p:cNvSpPr/>
          <p:nvPr>
            <p:ph idx="4" type="pic"/>
          </p:nvPr>
        </p:nvSpPr>
        <p:spPr>
          <a:xfrm>
            <a:off x="-100" y="2091500"/>
            <a:ext cx="3040200" cy="1742100"/>
          </a:xfrm>
          <a:prstGeom prst="rect">
            <a:avLst/>
          </a:prstGeom>
          <a:noFill/>
          <a:ln cap="flat" cmpd="sng" w="9525">
            <a:solidFill>
              <a:schemeClr val="lt1"/>
            </a:solidFill>
            <a:prstDash val="solid"/>
            <a:round/>
            <a:headEnd len="sm" w="sm" type="none"/>
            <a:tailEnd len="sm" w="sm" type="none"/>
          </a:ln>
        </p:spPr>
      </p:sp>
      <p:sp>
        <p:nvSpPr>
          <p:cNvPr id="175" name="Google Shape;175;p23"/>
          <p:cNvSpPr/>
          <p:nvPr>
            <p:ph idx="5" type="pic"/>
          </p:nvPr>
        </p:nvSpPr>
        <p:spPr>
          <a:xfrm>
            <a:off x="3051809" y="2091500"/>
            <a:ext cx="3040200" cy="1742100"/>
          </a:xfrm>
          <a:prstGeom prst="rect">
            <a:avLst/>
          </a:prstGeom>
          <a:noFill/>
          <a:ln cap="flat" cmpd="sng" w="9525">
            <a:solidFill>
              <a:schemeClr val="lt1"/>
            </a:solidFill>
            <a:prstDash val="solid"/>
            <a:round/>
            <a:headEnd len="sm" w="sm" type="none"/>
            <a:tailEnd len="sm" w="sm" type="none"/>
          </a:ln>
        </p:spPr>
      </p:sp>
      <p:sp>
        <p:nvSpPr>
          <p:cNvPr id="176" name="Google Shape;176;p23"/>
          <p:cNvSpPr/>
          <p:nvPr>
            <p:ph idx="6" type="pic"/>
          </p:nvPr>
        </p:nvSpPr>
        <p:spPr>
          <a:xfrm>
            <a:off x="7628550" y="963587"/>
            <a:ext cx="1515300" cy="1110900"/>
          </a:xfrm>
          <a:prstGeom prst="rect">
            <a:avLst/>
          </a:prstGeom>
          <a:noFill/>
          <a:ln cap="flat" cmpd="sng" w="9525">
            <a:solidFill>
              <a:schemeClr val="lt1"/>
            </a:solidFill>
            <a:prstDash val="solid"/>
            <a:round/>
            <a:headEnd len="sm" w="sm" type="none"/>
            <a:tailEnd len="sm" w="sm" type="none"/>
          </a:ln>
        </p:spPr>
      </p:sp>
      <p:sp>
        <p:nvSpPr>
          <p:cNvPr id="177" name="Google Shape;177;p23"/>
          <p:cNvSpPr/>
          <p:nvPr>
            <p:ph idx="7" type="pic"/>
          </p:nvPr>
        </p:nvSpPr>
        <p:spPr>
          <a:xfrm>
            <a:off x="0" y="962225"/>
            <a:ext cx="1515300" cy="1110900"/>
          </a:xfrm>
          <a:prstGeom prst="rect">
            <a:avLst/>
          </a:prstGeom>
          <a:noFill/>
          <a:ln cap="flat" cmpd="sng" w="9525">
            <a:solidFill>
              <a:schemeClr val="lt1"/>
            </a:solidFill>
            <a:prstDash val="solid"/>
            <a:round/>
            <a:headEnd len="sm" w="sm" type="none"/>
            <a:tailEnd len="sm" w="sm" type="none"/>
          </a:ln>
        </p:spPr>
      </p:sp>
      <p:sp>
        <p:nvSpPr>
          <p:cNvPr id="178" name="Google Shape;178;p23"/>
          <p:cNvSpPr/>
          <p:nvPr>
            <p:ph idx="8" type="pic"/>
          </p:nvPr>
        </p:nvSpPr>
        <p:spPr>
          <a:xfrm>
            <a:off x="1524817" y="962225"/>
            <a:ext cx="1515300" cy="1110900"/>
          </a:xfrm>
          <a:prstGeom prst="rect">
            <a:avLst/>
          </a:prstGeom>
          <a:noFill/>
          <a:ln cap="flat" cmpd="sng" w="9525">
            <a:solidFill>
              <a:schemeClr val="lt1"/>
            </a:solidFill>
            <a:prstDash val="solid"/>
            <a:round/>
            <a:headEnd len="sm" w="sm" type="none"/>
            <a:tailEnd len="sm" w="sm" type="none"/>
          </a:ln>
        </p:spPr>
      </p:sp>
      <p:sp>
        <p:nvSpPr>
          <p:cNvPr id="179" name="Google Shape;179;p23"/>
          <p:cNvSpPr/>
          <p:nvPr>
            <p:ph idx="9" type="pic"/>
          </p:nvPr>
        </p:nvSpPr>
        <p:spPr>
          <a:xfrm>
            <a:off x="3051906" y="962225"/>
            <a:ext cx="1515300" cy="1110900"/>
          </a:xfrm>
          <a:prstGeom prst="rect">
            <a:avLst/>
          </a:prstGeom>
          <a:noFill/>
          <a:ln cap="flat" cmpd="sng" w="9525">
            <a:solidFill>
              <a:schemeClr val="lt1"/>
            </a:solidFill>
            <a:prstDash val="solid"/>
            <a:round/>
            <a:headEnd len="sm" w="sm" type="none"/>
            <a:tailEnd len="sm" w="sm" type="none"/>
          </a:ln>
        </p:spPr>
      </p:sp>
      <p:sp>
        <p:nvSpPr>
          <p:cNvPr id="180" name="Google Shape;180;p23"/>
          <p:cNvSpPr/>
          <p:nvPr>
            <p:ph idx="13" type="pic"/>
          </p:nvPr>
        </p:nvSpPr>
        <p:spPr>
          <a:xfrm>
            <a:off x="4576723" y="962225"/>
            <a:ext cx="1515300" cy="1110900"/>
          </a:xfrm>
          <a:prstGeom prst="rect">
            <a:avLst/>
          </a:prstGeom>
          <a:noFill/>
          <a:ln cap="flat" cmpd="sng" w="9525">
            <a:solidFill>
              <a:schemeClr val="lt1"/>
            </a:solidFill>
            <a:prstDash val="solid"/>
            <a:round/>
            <a:headEnd len="sm" w="sm" type="none"/>
            <a:tailEnd len="sm" w="sm" type="none"/>
          </a:ln>
        </p:spPr>
      </p:sp>
      <p:sp>
        <p:nvSpPr>
          <p:cNvPr id="181" name="Google Shape;181;p23"/>
          <p:cNvSpPr/>
          <p:nvPr>
            <p:ph idx="14" type="pic"/>
          </p:nvPr>
        </p:nvSpPr>
        <p:spPr>
          <a:xfrm>
            <a:off x="6103733" y="963587"/>
            <a:ext cx="1515300" cy="1110900"/>
          </a:xfrm>
          <a:prstGeom prst="rect">
            <a:avLst/>
          </a:prstGeom>
          <a:noFill/>
          <a:ln cap="flat" cmpd="sng" w="9525">
            <a:solidFill>
              <a:schemeClr val="lt1"/>
            </a:solidFill>
            <a:prstDash val="solid"/>
            <a:round/>
            <a:headEnd len="sm" w="sm" type="none"/>
            <a:tailEnd len="sm" w="sm" type="none"/>
          </a:ln>
        </p:spPr>
      </p:sp>
      <p:sp>
        <p:nvSpPr>
          <p:cNvPr id="182" name="Google Shape;182;p23"/>
          <p:cNvSpPr txBox="1"/>
          <p:nvPr>
            <p:ph type="title"/>
          </p:nvPr>
        </p:nvSpPr>
        <p:spPr>
          <a:xfrm>
            <a:off x="620775" y="258750"/>
            <a:ext cx="7397700" cy="494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3700"/>
              <a:buNone/>
              <a:defRPr sz="3700"/>
            </a:lvl1pPr>
            <a:lvl2pPr lvl="1">
              <a:lnSpc>
                <a:spcPct val="80000"/>
              </a:lnSpc>
              <a:spcBef>
                <a:spcPts val="0"/>
              </a:spcBef>
              <a:spcAft>
                <a:spcPts val="0"/>
              </a:spcAft>
              <a:buSzPts val="3700"/>
              <a:buFont typeface="Poppins"/>
              <a:buNone/>
              <a:defRPr sz="3700"/>
            </a:lvl2pPr>
            <a:lvl3pPr lvl="2">
              <a:lnSpc>
                <a:spcPct val="80000"/>
              </a:lnSpc>
              <a:spcBef>
                <a:spcPts val="0"/>
              </a:spcBef>
              <a:spcAft>
                <a:spcPts val="0"/>
              </a:spcAft>
              <a:buSzPts val="3700"/>
              <a:buFont typeface="Poppins"/>
              <a:buNone/>
              <a:defRPr sz="3700"/>
            </a:lvl3pPr>
            <a:lvl4pPr lvl="3">
              <a:lnSpc>
                <a:spcPct val="80000"/>
              </a:lnSpc>
              <a:spcBef>
                <a:spcPts val="0"/>
              </a:spcBef>
              <a:spcAft>
                <a:spcPts val="0"/>
              </a:spcAft>
              <a:buSzPts val="3700"/>
              <a:buFont typeface="Poppins"/>
              <a:buNone/>
              <a:defRPr sz="3700"/>
            </a:lvl4pPr>
            <a:lvl5pPr lvl="4">
              <a:lnSpc>
                <a:spcPct val="80000"/>
              </a:lnSpc>
              <a:spcBef>
                <a:spcPts val="0"/>
              </a:spcBef>
              <a:spcAft>
                <a:spcPts val="0"/>
              </a:spcAft>
              <a:buSzPts val="3700"/>
              <a:buFont typeface="Poppins"/>
              <a:buNone/>
              <a:defRPr sz="3700"/>
            </a:lvl5pPr>
            <a:lvl6pPr lvl="5">
              <a:lnSpc>
                <a:spcPct val="80000"/>
              </a:lnSpc>
              <a:spcBef>
                <a:spcPts val="0"/>
              </a:spcBef>
              <a:spcAft>
                <a:spcPts val="0"/>
              </a:spcAft>
              <a:buSzPts val="3700"/>
              <a:buFont typeface="Poppins"/>
              <a:buNone/>
              <a:defRPr sz="3700"/>
            </a:lvl6pPr>
            <a:lvl7pPr lvl="6">
              <a:lnSpc>
                <a:spcPct val="80000"/>
              </a:lnSpc>
              <a:spcBef>
                <a:spcPts val="0"/>
              </a:spcBef>
              <a:spcAft>
                <a:spcPts val="0"/>
              </a:spcAft>
              <a:buSzPts val="3700"/>
              <a:buFont typeface="Poppins"/>
              <a:buNone/>
              <a:defRPr sz="3700"/>
            </a:lvl7pPr>
            <a:lvl8pPr lvl="7">
              <a:lnSpc>
                <a:spcPct val="80000"/>
              </a:lnSpc>
              <a:spcBef>
                <a:spcPts val="0"/>
              </a:spcBef>
              <a:spcAft>
                <a:spcPts val="0"/>
              </a:spcAft>
              <a:buSzPts val="3700"/>
              <a:buFont typeface="Poppins"/>
              <a:buNone/>
              <a:defRPr sz="3700"/>
            </a:lvl8pPr>
            <a:lvl9pPr lvl="8">
              <a:lnSpc>
                <a:spcPct val="80000"/>
              </a:lnSpc>
              <a:spcBef>
                <a:spcPts val="0"/>
              </a:spcBef>
              <a:spcAft>
                <a:spcPts val="0"/>
              </a:spcAft>
              <a:buSzPts val="3700"/>
              <a:buFont typeface="Poppins"/>
              <a:buNone/>
              <a:defRPr sz="37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Image grid">
  <p:cSld name="TITLE_ONLY_1">
    <p:spTree>
      <p:nvGrpSpPr>
        <p:cNvPr id="183" name="Shape 183"/>
        <p:cNvGrpSpPr/>
        <p:nvPr/>
      </p:nvGrpSpPr>
      <p:grpSpPr>
        <a:xfrm>
          <a:off x="0" y="0"/>
          <a:ext cx="0" cy="0"/>
          <a:chOff x="0" y="0"/>
          <a:chExt cx="0" cy="0"/>
        </a:xfrm>
      </p:grpSpPr>
      <p:sp>
        <p:nvSpPr>
          <p:cNvPr id="184" name="Google Shape;184;p24"/>
          <p:cNvSpPr/>
          <p:nvPr>
            <p:ph idx="2" type="pic"/>
          </p:nvPr>
        </p:nvSpPr>
        <p:spPr>
          <a:xfrm>
            <a:off x="4434825" y="0"/>
            <a:ext cx="4709100" cy="2389800"/>
          </a:xfrm>
          <a:prstGeom prst="rect">
            <a:avLst/>
          </a:prstGeom>
          <a:noFill/>
          <a:ln cap="flat" cmpd="sng" w="9525">
            <a:solidFill>
              <a:schemeClr val="lt1"/>
            </a:solidFill>
            <a:prstDash val="solid"/>
            <a:round/>
            <a:headEnd len="sm" w="sm" type="none"/>
            <a:tailEnd len="sm" w="sm" type="none"/>
          </a:ln>
        </p:spPr>
      </p:sp>
      <p:sp>
        <p:nvSpPr>
          <p:cNvPr id="185" name="Google Shape;185;p24"/>
          <p:cNvSpPr/>
          <p:nvPr>
            <p:ph idx="3" type="pic"/>
          </p:nvPr>
        </p:nvSpPr>
        <p:spPr>
          <a:xfrm>
            <a:off x="0" y="0"/>
            <a:ext cx="4419900" cy="5143500"/>
          </a:xfrm>
          <a:prstGeom prst="rect">
            <a:avLst/>
          </a:prstGeom>
          <a:noFill/>
          <a:ln cap="flat" cmpd="sng" w="9525">
            <a:solidFill>
              <a:schemeClr val="lt1"/>
            </a:solidFill>
            <a:prstDash val="solid"/>
            <a:round/>
            <a:headEnd len="sm" w="sm" type="none"/>
            <a:tailEnd len="sm" w="sm" type="none"/>
          </a:ln>
        </p:spPr>
      </p:sp>
      <p:sp>
        <p:nvSpPr>
          <p:cNvPr id="186" name="Google Shape;186;p24"/>
          <p:cNvSpPr/>
          <p:nvPr>
            <p:ph idx="4" type="pic"/>
          </p:nvPr>
        </p:nvSpPr>
        <p:spPr>
          <a:xfrm>
            <a:off x="4434825" y="2403900"/>
            <a:ext cx="2347200" cy="2739600"/>
          </a:xfrm>
          <a:prstGeom prst="rect">
            <a:avLst/>
          </a:prstGeom>
          <a:noFill/>
          <a:ln cap="flat" cmpd="sng" w="9525">
            <a:solidFill>
              <a:schemeClr val="lt1"/>
            </a:solidFill>
            <a:prstDash val="solid"/>
            <a:round/>
            <a:headEnd len="sm" w="sm" type="none"/>
            <a:tailEnd len="sm" w="sm" type="none"/>
          </a:ln>
        </p:spPr>
      </p:sp>
      <p:sp>
        <p:nvSpPr>
          <p:cNvPr id="187" name="Google Shape;187;p24"/>
          <p:cNvSpPr/>
          <p:nvPr>
            <p:ph idx="5" type="pic"/>
          </p:nvPr>
        </p:nvSpPr>
        <p:spPr>
          <a:xfrm>
            <a:off x="6796700" y="2403900"/>
            <a:ext cx="2347200" cy="2739600"/>
          </a:xfrm>
          <a:prstGeom prst="rect">
            <a:avLst/>
          </a:prstGeom>
          <a:noFill/>
          <a:ln cap="flat" cmpd="sng" w="9525">
            <a:solidFill>
              <a:schemeClr val="lt1"/>
            </a:solidFill>
            <a:prstDash val="solid"/>
            <a:round/>
            <a:headEnd len="sm" w="sm" type="none"/>
            <a:tailEnd len="sm" w="sm" type="none"/>
          </a:ln>
        </p:spPr>
      </p:sp>
      <p:sp>
        <p:nvSpPr>
          <p:cNvPr id="188" name="Google Shape;188;p24"/>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TITLE_ONLY_1_1">
    <p:spTree>
      <p:nvGrpSpPr>
        <p:cNvPr id="189" name="Shape 189"/>
        <p:cNvGrpSpPr/>
        <p:nvPr/>
      </p:nvGrpSpPr>
      <p:grpSpPr>
        <a:xfrm>
          <a:off x="0" y="0"/>
          <a:ext cx="0" cy="0"/>
          <a:chOff x="0" y="0"/>
          <a:chExt cx="0" cy="0"/>
        </a:xfrm>
      </p:grpSpPr>
      <p:sp>
        <p:nvSpPr>
          <p:cNvPr id="190" name="Google Shape;190;p25"/>
          <p:cNvSpPr/>
          <p:nvPr>
            <p:ph idx="2" type="pic"/>
          </p:nvPr>
        </p:nvSpPr>
        <p:spPr>
          <a:xfrm>
            <a:off x="0" y="0"/>
            <a:ext cx="9144000" cy="5143500"/>
          </a:xfrm>
          <a:prstGeom prst="rect">
            <a:avLst/>
          </a:prstGeom>
          <a:noFill/>
          <a:ln cap="flat" cmpd="sng" w="9525">
            <a:solidFill>
              <a:schemeClr val="lt1"/>
            </a:solidFill>
            <a:prstDash val="solid"/>
            <a:round/>
            <a:headEnd len="sm" w="sm" type="none"/>
            <a:tailEnd len="sm" w="sm" type="none"/>
          </a:ln>
        </p:spPr>
      </p:sp>
      <p:sp>
        <p:nvSpPr>
          <p:cNvPr id="191" name="Google Shape;191;p25"/>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lgn="r">
              <a:buNone/>
              <a:defRPr/>
            </a:lvl1pPr>
            <a:lvl2pPr lvl="1" rtl="0" algn="r">
              <a:buNone/>
              <a:defRPr/>
            </a:lvl2pPr>
            <a:lvl3pPr lvl="2" rtl="0" algn="r">
              <a:buNone/>
              <a:defRPr/>
            </a:lvl3pPr>
            <a:lvl4pPr lvl="3" rtl="0" algn="r">
              <a:buNone/>
              <a:defRPr/>
            </a:lvl4pPr>
            <a:lvl5pPr lvl="4" rtl="0" algn="r">
              <a:buNone/>
              <a:defRPr/>
            </a:lvl5pPr>
            <a:lvl6pPr lvl="5" rtl="0" algn="r">
              <a:buNone/>
              <a:defRPr/>
            </a:lvl6pPr>
            <a:lvl7pPr lvl="6" rtl="0" algn="r">
              <a:buNone/>
              <a:defRPr/>
            </a:lvl7pPr>
            <a:lvl8pPr lvl="7" rtl="0" algn="r">
              <a:buNone/>
              <a:defRPr/>
            </a:lvl8pPr>
            <a:lvl9pPr lvl="8" rtl="0" algn="r">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with annotations">
  <p:cSld name="ONE_COLUMN_TEXT">
    <p:spTree>
      <p:nvGrpSpPr>
        <p:cNvPr id="192" name="Shape 192"/>
        <p:cNvGrpSpPr/>
        <p:nvPr/>
      </p:nvGrpSpPr>
      <p:grpSpPr>
        <a:xfrm>
          <a:off x="0" y="0"/>
          <a:ext cx="0" cy="0"/>
          <a:chOff x="0" y="0"/>
          <a:chExt cx="0" cy="0"/>
        </a:xfrm>
      </p:grpSpPr>
      <p:sp>
        <p:nvSpPr>
          <p:cNvPr id="193" name="Google Shape;193;p26"/>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4" name="Google Shape;194;p26"/>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95" name="Google Shape;195;p26"/>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96" name="Google Shape;196;p26"/>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97" name="Google Shape;197;p26"/>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98" name="Google Shape;198;p26"/>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199" name="Google Shape;199;p26"/>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00" name="Google Shape;200;p26"/>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01" name="Google Shape;201;p26"/>
          <p:cNvSpPr txBox="1"/>
          <p:nvPr>
            <p:ph idx="8" type="subTitle"/>
          </p:nvPr>
        </p:nvSpPr>
        <p:spPr>
          <a:xfrm>
            <a:off x="660210"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02" name="Google Shape;202;p26"/>
          <p:cNvSpPr txBox="1"/>
          <p:nvPr>
            <p:ph idx="9" type="body"/>
          </p:nvPr>
        </p:nvSpPr>
        <p:spPr>
          <a:xfrm>
            <a:off x="660200"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03" name="Google Shape;203;p26"/>
          <p:cNvSpPr txBox="1"/>
          <p:nvPr>
            <p:ph idx="13" type="subTitle"/>
          </p:nvPr>
        </p:nvSpPr>
        <p:spPr>
          <a:xfrm>
            <a:off x="3429035"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04" name="Google Shape;204;p26"/>
          <p:cNvSpPr txBox="1"/>
          <p:nvPr>
            <p:ph idx="14" type="body"/>
          </p:nvPr>
        </p:nvSpPr>
        <p:spPr>
          <a:xfrm>
            <a:off x="3429025"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05" name="Google Shape;205;p26"/>
          <p:cNvSpPr txBox="1"/>
          <p:nvPr>
            <p:ph idx="15" type="subTitle"/>
          </p:nvPr>
        </p:nvSpPr>
        <p:spPr>
          <a:xfrm>
            <a:off x="6197860"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06" name="Google Shape;206;p26"/>
          <p:cNvSpPr txBox="1"/>
          <p:nvPr>
            <p:ph idx="16" type="body"/>
          </p:nvPr>
        </p:nvSpPr>
        <p:spPr>
          <a:xfrm>
            <a:off x="6197850"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07" name="Google Shape;207;p26"/>
          <p:cNvSpPr/>
          <p:nvPr>
            <p:ph idx="17" type="pic"/>
          </p:nvPr>
        </p:nvSpPr>
        <p:spPr>
          <a:xfrm>
            <a:off x="742410" y="2452133"/>
            <a:ext cx="2515800" cy="2515800"/>
          </a:xfrm>
          <a:prstGeom prst="ellipse">
            <a:avLst/>
          </a:prstGeom>
          <a:noFill/>
          <a:ln>
            <a:noFill/>
          </a:ln>
        </p:spPr>
      </p:sp>
      <p:sp>
        <p:nvSpPr>
          <p:cNvPr id="208" name="Google Shape;208;p26"/>
          <p:cNvSpPr/>
          <p:nvPr>
            <p:ph idx="18" type="pic"/>
          </p:nvPr>
        </p:nvSpPr>
        <p:spPr>
          <a:xfrm>
            <a:off x="3511235" y="2452133"/>
            <a:ext cx="2515800" cy="2515800"/>
          </a:xfrm>
          <a:prstGeom prst="ellipse">
            <a:avLst/>
          </a:prstGeom>
          <a:noFill/>
          <a:ln>
            <a:noFill/>
          </a:ln>
        </p:spPr>
      </p:sp>
      <p:sp>
        <p:nvSpPr>
          <p:cNvPr id="209" name="Google Shape;209;p26"/>
          <p:cNvSpPr/>
          <p:nvPr>
            <p:ph idx="19" type="pic"/>
          </p:nvPr>
        </p:nvSpPr>
        <p:spPr>
          <a:xfrm>
            <a:off x="6280060" y="2452133"/>
            <a:ext cx="2515800" cy="2515800"/>
          </a:xfrm>
          <a:prstGeom prst="ellipse">
            <a:avLst/>
          </a:prstGeom>
          <a:noFill/>
          <a:ln>
            <a:noFill/>
          </a:ln>
        </p:spPr>
      </p:sp>
      <p:sp>
        <p:nvSpPr>
          <p:cNvPr id="210" name="Google Shape;210;p26"/>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ONE_COLUMN_TEXT_1">
    <p:spTree>
      <p:nvGrpSpPr>
        <p:cNvPr id="211" name="Shape 211"/>
        <p:cNvGrpSpPr/>
        <p:nvPr/>
      </p:nvGrpSpPr>
      <p:grpSpPr>
        <a:xfrm>
          <a:off x="0" y="0"/>
          <a:ext cx="0" cy="0"/>
          <a:chOff x="0" y="0"/>
          <a:chExt cx="0" cy="0"/>
        </a:xfrm>
      </p:grpSpPr>
      <p:sp>
        <p:nvSpPr>
          <p:cNvPr id="212" name="Google Shape;212;p27"/>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13" name="Google Shape;213;p27"/>
          <p:cNvSpPr txBox="1"/>
          <p:nvPr>
            <p:ph idx="1" type="subTitle"/>
          </p:nvPr>
        </p:nvSpPr>
        <p:spPr>
          <a:xfrm>
            <a:off x="660210"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14" name="Google Shape;214;p27"/>
          <p:cNvSpPr txBox="1"/>
          <p:nvPr>
            <p:ph idx="2" type="body"/>
          </p:nvPr>
        </p:nvSpPr>
        <p:spPr>
          <a:xfrm>
            <a:off x="660200"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15" name="Google Shape;215;p27"/>
          <p:cNvSpPr txBox="1"/>
          <p:nvPr>
            <p:ph idx="3" type="subTitle"/>
          </p:nvPr>
        </p:nvSpPr>
        <p:spPr>
          <a:xfrm>
            <a:off x="3429035"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16" name="Google Shape;216;p27"/>
          <p:cNvSpPr txBox="1"/>
          <p:nvPr>
            <p:ph idx="4" type="body"/>
          </p:nvPr>
        </p:nvSpPr>
        <p:spPr>
          <a:xfrm>
            <a:off x="3429025"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17" name="Google Shape;217;p27"/>
          <p:cNvSpPr txBox="1"/>
          <p:nvPr>
            <p:ph idx="5" type="subTitle"/>
          </p:nvPr>
        </p:nvSpPr>
        <p:spPr>
          <a:xfrm>
            <a:off x="6197860"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18" name="Google Shape;218;p27"/>
          <p:cNvSpPr txBox="1"/>
          <p:nvPr>
            <p:ph idx="6" type="body"/>
          </p:nvPr>
        </p:nvSpPr>
        <p:spPr>
          <a:xfrm>
            <a:off x="6197850"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19" name="Google Shape;219;p27"/>
          <p:cNvSpPr/>
          <p:nvPr>
            <p:ph idx="7" type="pic"/>
          </p:nvPr>
        </p:nvSpPr>
        <p:spPr>
          <a:xfrm>
            <a:off x="742410" y="2452133"/>
            <a:ext cx="2515800" cy="2515800"/>
          </a:xfrm>
          <a:prstGeom prst="ellipse">
            <a:avLst/>
          </a:prstGeom>
          <a:noFill/>
          <a:ln>
            <a:noFill/>
          </a:ln>
        </p:spPr>
      </p:sp>
      <p:sp>
        <p:nvSpPr>
          <p:cNvPr id="220" name="Google Shape;220;p27"/>
          <p:cNvSpPr/>
          <p:nvPr>
            <p:ph idx="8" type="pic"/>
          </p:nvPr>
        </p:nvSpPr>
        <p:spPr>
          <a:xfrm>
            <a:off x="3511235" y="2452133"/>
            <a:ext cx="2515800" cy="2515800"/>
          </a:xfrm>
          <a:prstGeom prst="ellipse">
            <a:avLst/>
          </a:prstGeom>
          <a:noFill/>
          <a:ln>
            <a:noFill/>
          </a:ln>
        </p:spPr>
      </p:sp>
      <p:sp>
        <p:nvSpPr>
          <p:cNvPr id="221" name="Google Shape;221;p27"/>
          <p:cNvSpPr/>
          <p:nvPr>
            <p:ph idx="9" type="pic"/>
          </p:nvPr>
        </p:nvSpPr>
        <p:spPr>
          <a:xfrm>
            <a:off x="6280060" y="2452133"/>
            <a:ext cx="2515800" cy="2515800"/>
          </a:xfrm>
          <a:prstGeom prst="ellipse">
            <a:avLst/>
          </a:prstGeom>
          <a:noFill/>
          <a:ln>
            <a:noFill/>
          </a:ln>
        </p:spPr>
      </p:sp>
      <p:sp>
        <p:nvSpPr>
          <p:cNvPr id="222" name="Google Shape;222;p27"/>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ONE_COLUMN_TEXT_1_1">
    <p:spTree>
      <p:nvGrpSpPr>
        <p:cNvPr id="223" name="Shape 223"/>
        <p:cNvGrpSpPr/>
        <p:nvPr/>
      </p:nvGrpSpPr>
      <p:grpSpPr>
        <a:xfrm>
          <a:off x="0" y="0"/>
          <a:ext cx="0" cy="0"/>
          <a:chOff x="0" y="0"/>
          <a:chExt cx="0" cy="0"/>
        </a:xfrm>
      </p:grpSpPr>
      <p:sp>
        <p:nvSpPr>
          <p:cNvPr id="224" name="Google Shape;224;p28"/>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225" name="Google Shape;225;p28"/>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26" name="Google Shape;226;p28"/>
          <p:cNvSpPr txBox="1"/>
          <p:nvPr>
            <p:ph idx="1" type="body"/>
          </p:nvPr>
        </p:nvSpPr>
        <p:spPr>
          <a:xfrm>
            <a:off x="1567673"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27" name="Google Shape;227;p28"/>
          <p:cNvSpPr txBox="1"/>
          <p:nvPr>
            <p:ph idx="2" type="subTitle"/>
          </p:nvPr>
        </p:nvSpPr>
        <p:spPr>
          <a:xfrm>
            <a:off x="4650510"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28" name="Google Shape;228;p28"/>
          <p:cNvSpPr txBox="1"/>
          <p:nvPr>
            <p:ph idx="3" type="body"/>
          </p:nvPr>
        </p:nvSpPr>
        <p:spPr>
          <a:xfrm>
            <a:off x="4650500" y="1622126"/>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29" name="Google Shape;229;p28"/>
          <p:cNvSpPr/>
          <p:nvPr>
            <p:ph idx="4" type="pic"/>
          </p:nvPr>
        </p:nvSpPr>
        <p:spPr>
          <a:xfrm>
            <a:off x="1610438" y="2452133"/>
            <a:ext cx="2515800" cy="2515800"/>
          </a:xfrm>
          <a:prstGeom prst="ellipse">
            <a:avLst/>
          </a:prstGeom>
          <a:noFill/>
          <a:ln>
            <a:noFill/>
          </a:ln>
        </p:spPr>
      </p:sp>
      <p:sp>
        <p:nvSpPr>
          <p:cNvPr id="230" name="Google Shape;230;p28"/>
          <p:cNvSpPr/>
          <p:nvPr>
            <p:ph idx="5" type="pic"/>
          </p:nvPr>
        </p:nvSpPr>
        <p:spPr>
          <a:xfrm>
            <a:off x="4732710" y="2452133"/>
            <a:ext cx="2515800" cy="2515800"/>
          </a:xfrm>
          <a:prstGeom prst="ellipse">
            <a:avLst/>
          </a:prstGeom>
          <a:noFill/>
          <a:ln>
            <a:noFill/>
          </a:ln>
        </p:spPr>
      </p:sp>
      <p:sp>
        <p:nvSpPr>
          <p:cNvPr id="231" name="Google Shape;231;p28"/>
          <p:cNvSpPr txBox="1"/>
          <p:nvPr>
            <p:ph idx="6" type="subTitle"/>
          </p:nvPr>
        </p:nvSpPr>
        <p:spPr>
          <a:xfrm>
            <a:off x="1567672" y="1243507"/>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1">
  <p:cSld name="MAIN_POINT">
    <p:spTree>
      <p:nvGrpSpPr>
        <p:cNvPr id="232" name="Shape 232"/>
        <p:cNvGrpSpPr/>
        <p:nvPr/>
      </p:nvGrpSpPr>
      <p:grpSpPr>
        <a:xfrm>
          <a:off x="0" y="0"/>
          <a:ext cx="0" cy="0"/>
          <a:chOff x="0" y="0"/>
          <a:chExt cx="0" cy="0"/>
        </a:xfrm>
      </p:grpSpPr>
      <p:sp>
        <p:nvSpPr>
          <p:cNvPr id="233" name="Google Shape;233;p29"/>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4" name="Google Shape;234;p29"/>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35" name="Google Shape;235;p29"/>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36" name="Google Shape;236;p29"/>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37" name="Google Shape;237;p29"/>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38" name="Google Shape;238;p29"/>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39" name="Google Shape;239;p29"/>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40" name="Google Shape;240;p29"/>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41" name="Google Shape;241;p29"/>
          <p:cNvSpPr txBox="1"/>
          <p:nvPr>
            <p:ph type="title"/>
          </p:nvPr>
        </p:nvSpPr>
        <p:spPr>
          <a:xfrm>
            <a:off x="620775" y="258750"/>
            <a:ext cx="31926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242" name="Google Shape;242;p29"/>
          <p:cNvSpPr txBox="1"/>
          <p:nvPr>
            <p:ph idx="8" type="subTitle"/>
          </p:nvPr>
        </p:nvSpPr>
        <p:spPr>
          <a:xfrm>
            <a:off x="4374925" y="51435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43" name="Google Shape;243;p29"/>
          <p:cNvSpPr txBox="1"/>
          <p:nvPr>
            <p:ph idx="9" type="body"/>
          </p:nvPr>
        </p:nvSpPr>
        <p:spPr>
          <a:xfrm>
            <a:off x="6335800" y="571500"/>
            <a:ext cx="2581500" cy="6798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44" name="Google Shape;244;p29"/>
          <p:cNvSpPr/>
          <p:nvPr>
            <p:ph idx="13" type="pic"/>
          </p:nvPr>
        </p:nvSpPr>
        <p:spPr>
          <a:xfrm>
            <a:off x="4463600" y="1389400"/>
            <a:ext cx="4453800" cy="2325300"/>
          </a:xfrm>
          <a:prstGeom prst="rect">
            <a:avLst/>
          </a:prstGeom>
          <a:noFill/>
          <a:ln>
            <a:noFill/>
          </a:ln>
        </p:spPr>
      </p:sp>
      <p:sp>
        <p:nvSpPr>
          <p:cNvPr id="245" name="Google Shape;245;p29"/>
          <p:cNvSpPr txBox="1"/>
          <p:nvPr>
            <p:ph idx="14" type="subTitle"/>
          </p:nvPr>
        </p:nvSpPr>
        <p:spPr>
          <a:xfrm>
            <a:off x="4374925" y="382595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
        <p:nvSpPr>
          <p:cNvPr id="246" name="Google Shape;246;p29"/>
          <p:cNvSpPr txBox="1"/>
          <p:nvPr>
            <p:ph idx="15" type="subTitle"/>
          </p:nvPr>
        </p:nvSpPr>
        <p:spPr>
          <a:xfrm>
            <a:off x="4374925" y="426480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2">
  <p:cSld name="MAIN_POINT_1">
    <p:spTree>
      <p:nvGrpSpPr>
        <p:cNvPr id="247" name="Shape 247"/>
        <p:cNvGrpSpPr/>
        <p:nvPr/>
      </p:nvGrpSpPr>
      <p:grpSpPr>
        <a:xfrm>
          <a:off x="0" y="0"/>
          <a:ext cx="0" cy="0"/>
          <a:chOff x="0" y="0"/>
          <a:chExt cx="0" cy="0"/>
        </a:xfrm>
      </p:grpSpPr>
      <p:sp>
        <p:nvSpPr>
          <p:cNvPr id="248" name="Google Shape;248;p30"/>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49" name="Google Shape;249;p30"/>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0" name="Google Shape;250;p30"/>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1" name="Google Shape;251;p30"/>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2" name="Google Shape;252;p30"/>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3" name="Google Shape;253;p30"/>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4" name="Google Shape;254;p30"/>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5" name="Google Shape;255;p30"/>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56" name="Google Shape;256;p30"/>
          <p:cNvSpPr txBox="1"/>
          <p:nvPr>
            <p:ph type="title"/>
          </p:nvPr>
        </p:nvSpPr>
        <p:spPr>
          <a:xfrm>
            <a:off x="620775" y="258750"/>
            <a:ext cx="31926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257" name="Google Shape;257;p30"/>
          <p:cNvSpPr txBox="1"/>
          <p:nvPr>
            <p:ph idx="8" type="subTitle"/>
          </p:nvPr>
        </p:nvSpPr>
        <p:spPr>
          <a:xfrm>
            <a:off x="4374925" y="51435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
        <p:nvSpPr>
          <p:cNvPr id="258" name="Google Shape;258;p30"/>
          <p:cNvSpPr/>
          <p:nvPr>
            <p:ph idx="9" type="pic"/>
          </p:nvPr>
        </p:nvSpPr>
        <p:spPr>
          <a:xfrm>
            <a:off x="4463500" y="1824725"/>
            <a:ext cx="4453800" cy="2325300"/>
          </a:xfrm>
          <a:prstGeom prst="rect">
            <a:avLst/>
          </a:prstGeom>
          <a:noFill/>
          <a:ln>
            <a:noFill/>
          </a:ln>
        </p:spPr>
      </p:sp>
      <p:sp>
        <p:nvSpPr>
          <p:cNvPr id="259" name="Google Shape;259;p30"/>
          <p:cNvSpPr txBox="1"/>
          <p:nvPr>
            <p:ph idx="13" type="subTitle"/>
          </p:nvPr>
        </p:nvSpPr>
        <p:spPr>
          <a:xfrm>
            <a:off x="4374925" y="97300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60" name="Google Shape;260;p30"/>
          <p:cNvSpPr txBox="1"/>
          <p:nvPr>
            <p:ph idx="14" type="body"/>
          </p:nvPr>
        </p:nvSpPr>
        <p:spPr>
          <a:xfrm>
            <a:off x="6335800" y="1030150"/>
            <a:ext cx="2581500" cy="6798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
        <p:nvSpPr>
          <p:cNvPr id="261" name="Google Shape;261;p30"/>
          <p:cNvSpPr txBox="1"/>
          <p:nvPr>
            <p:ph idx="15" type="subTitle"/>
          </p:nvPr>
        </p:nvSpPr>
        <p:spPr>
          <a:xfrm>
            <a:off x="4374925" y="426480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TITLE_1_1">
    <p:spTree>
      <p:nvGrpSpPr>
        <p:cNvPr id="28" name="Shape 28"/>
        <p:cNvGrpSpPr/>
        <p:nvPr/>
      </p:nvGrpSpPr>
      <p:grpSpPr>
        <a:xfrm>
          <a:off x="0" y="0"/>
          <a:ext cx="0" cy="0"/>
          <a:chOff x="0" y="0"/>
          <a:chExt cx="0" cy="0"/>
        </a:xfrm>
      </p:grpSpPr>
      <p:sp>
        <p:nvSpPr>
          <p:cNvPr id="29" name="Google Shape;29;p4"/>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0" name="Google Shape;30;p4"/>
          <p:cNvSpPr txBox="1"/>
          <p:nvPr>
            <p:ph type="title"/>
          </p:nvPr>
        </p:nvSpPr>
        <p:spPr>
          <a:xfrm>
            <a:off x="620775" y="2157000"/>
            <a:ext cx="7865100" cy="829500"/>
          </a:xfrm>
          <a:prstGeom prst="rect">
            <a:avLst/>
          </a:prstGeom>
        </p:spPr>
        <p:txBody>
          <a:bodyPr anchorCtr="0" anchor="ctr" bIns="91425" lIns="91425" spcFirstLastPara="1" rIns="91425" wrap="square" tIns="91425">
            <a:noAutofit/>
          </a:bodyPr>
          <a:lstStyle>
            <a:lvl1pPr lvl="0">
              <a:spcBef>
                <a:spcPts val="0"/>
              </a:spcBef>
              <a:spcAft>
                <a:spcPts val="0"/>
              </a:spcAft>
              <a:buSzPts val="7700"/>
              <a:buNone/>
              <a:defRPr sz="7700"/>
            </a:lvl1pPr>
            <a:lvl2pPr lvl="1">
              <a:spcBef>
                <a:spcPts val="0"/>
              </a:spcBef>
              <a:spcAft>
                <a:spcPts val="0"/>
              </a:spcAft>
              <a:buSzPts val="7700"/>
              <a:buNone/>
              <a:defRPr sz="7700"/>
            </a:lvl2pPr>
            <a:lvl3pPr lvl="2">
              <a:spcBef>
                <a:spcPts val="0"/>
              </a:spcBef>
              <a:spcAft>
                <a:spcPts val="0"/>
              </a:spcAft>
              <a:buSzPts val="7700"/>
              <a:buNone/>
              <a:defRPr sz="7700"/>
            </a:lvl3pPr>
            <a:lvl4pPr lvl="3">
              <a:spcBef>
                <a:spcPts val="0"/>
              </a:spcBef>
              <a:spcAft>
                <a:spcPts val="0"/>
              </a:spcAft>
              <a:buSzPts val="7700"/>
              <a:buNone/>
              <a:defRPr sz="7700"/>
            </a:lvl4pPr>
            <a:lvl5pPr lvl="4">
              <a:spcBef>
                <a:spcPts val="0"/>
              </a:spcBef>
              <a:spcAft>
                <a:spcPts val="0"/>
              </a:spcAft>
              <a:buSzPts val="7700"/>
              <a:buNone/>
              <a:defRPr sz="7700"/>
            </a:lvl5pPr>
            <a:lvl6pPr lvl="5">
              <a:spcBef>
                <a:spcPts val="0"/>
              </a:spcBef>
              <a:spcAft>
                <a:spcPts val="0"/>
              </a:spcAft>
              <a:buSzPts val="7700"/>
              <a:buNone/>
              <a:defRPr sz="7700"/>
            </a:lvl6pPr>
            <a:lvl7pPr lvl="6">
              <a:spcBef>
                <a:spcPts val="0"/>
              </a:spcBef>
              <a:spcAft>
                <a:spcPts val="0"/>
              </a:spcAft>
              <a:buSzPts val="7700"/>
              <a:buNone/>
              <a:defRPr sz="7700"/>
            </a:lvl7pPr>
            <a:lvl8pPr lvl="7">
              <a:spcBef>
                <a:spcPts val="0"/>
              </a:spcBef>
              <a:spcAft>
                <a:spcPts val="0"/>
              </a:spcAft>
              <a:buSzPts val="7700"/>
              <a:buNone/>
              <a:defRPr sz="7700"/>
            </a:lvl8pPr>
            <a:lvl9pPr lvl="8">
              <a:spcBef>
                <a:spcPts val="0"/>
              </a:spcBef>
              <a:spcAft>
                <a:spcPts val="0"/>
              </a:spcAft>
              <a:buSzPts val="7700"/>
              <a:buNone/>
              <a:defRPr sz="77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out 3">
  <p:cSld name="MAIN_POINT_1_1">
    <p:spTree>
      <p:nvGrpSpPr>
        <p:cNvPr id="262" name="Shape 262"/>
        <p:cNvGrpSpPr/>
        <p:nvPr/>
      </p:nvGrpSpPr>
      <p:grpSpPr>
        <a:xfrm>
          <a:off x="0" y="0"/>
          <a:ext cx="0" cy="0"/>
          <a:chOff x="0" y="0"/>
          <a:chExt cx="0" cy="0"/>
        </a:xfrm>
      </p:grpSpPr>
      <p:sp>
        <p:nvSpPr>
          <p:cNvPr id="263" name="Google Shape;263;p31"/>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64" name="Google Shape;264;p31"/>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65" name="Google Shape;265;p31"/>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66" name="Google Shape;266;p31"/>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67" name="Google Shape;267;p31"/>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68" name="Google Shape;268;p31"/>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69" name="Google Shape;269;p31"/>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70" name="Google Shape;270;p31"/>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71" name="Google Shape;271;p31"/>
          <p:cNvSpPr txBox="1"/>
          <p:nvPr>
            <p:ph type="title"/>
          </p:nvPr>
        </p:nvSpPr>
        <p:spPr>
          <a:xfrm>
            <a:off x="620775" y="258750"/>
            <a:ext cx="31926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272" name="Google Shape;272;p31"/>
          <p:cNvSpPr txBox="1"/>
          <p:nvPr>
            <p:ph idx="8" type="subTitle"/>
          </p:nvPr>
        </p:nvSpPr>
        <p:spPr>
          <a:xfrm>
            <a:off x="4374925" y="51435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
        <p:nvSpPr>
          <p:cNvPr id="273" name="Google Shape;273;p31"/>
          <p:cNvSpPr/>
          <p:nvPr>
            <p:ph idx="9" type="pic"/>
          </p:nvPr>
        </p:nvSpPr>
        <p:spPr>
          <a:xfrm>
            <a:off x="4463500" y="2302922"/>
            <a:ext cx="4453800" cy="2325300"/>
          </a:xfrm>
          <a:prstGeom prst="rect">
            <a:avLst/>
          </a:prstGeom>
          <a:noFill/>
          <a:ln>
            <a:noFill/>
          </a:ln>
        </p:spPr>
      </p:sp>
      <p:sp>
        <p:nvSpPr>
          <p:cNvPr id="274" name="Google Shape;274;p31"/>
          <p:cNvSpPr txBox="1"/>
          <p:nvPr>
            <p:ph idx="13" type="subTitle"/>
          </p:nvPr>
        </p:nvSpPr>
        <p:spPr>
          <a:xfrm>
            <a:off x="4374925" y="973000"/>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2"/>
              </a:buClr>
              <a:buSzPts val="2500"/>
              <a:buNone/>
              <a:defRPr>
                <a:solidFill>
                  <a:schemeClr val="lt2"/>
                </a:solidFill>
              </a:defRPr>
            </a:lvl1pPr>
            <a:lvl2pPr lvl="1">
              <a:spcBef>
                <a:spcPts val="0"/>
              </a:spcBef>
              <a:spcAft>
                <a:spcPts val="0"/>
              </a:spcAft>
              <a:buClr>
                <a:schemeClr val="lt2"/>
              </a:buClr>
              <a:buSzPts val="1400"/>
              <a:buNone/>
              <a:defRPr sz="1400">
                <a:solidFill>
                  <a:schemeClr val="lt2"/>
                </a:solidFill>
              </a:defRPr>
            </a:lvl2pPr>
            <a:lvl3pPr lvl="2">
              <a:spcBef>
                <a:spcPts val="0"/>
              </a:spcBef>
              <a:spcAft>
                <a:spcPts val="0"/>
              </a:spcAft>
              <a:buClr>
                <a:schemeClr val="lt2"/>
              </a:buClr>
              <a:buSzPts val="1400"/>
              <a:buNone/>
              <a:defRPr sz="1400">
                <a:solidFill>
                  <a:schemeClr val="lt2"/>
                </a:solidFill>
              </a:defRPr>
            </a:lvl3pPr>
            <a:lvl4pPr lvl="3">
              <a:spcBef>
                <a:spcPts val="0"/>
              </a:spcBef>
              <a:spcAft>
                <a:spcPts val="0"/>
              </a:spcAft>
              <a:buClr>
                <a:schemeClr val="lt2"/>
              </a:buClr>
              <a:buSzPts val="1400"/>
              <a:buNone/>
              <a:defRPr sz="1400">
                <a:solidFill>
                  <a:schemeClr val="lt2"/>
                </a:solidFill>
              </a:defRPr>
            </a:lvl4pPr>
            <a:lvl5pPr lvl="4">
              <a:spcBef>
                <a:spcPts val="0"/>
              </a:spcBef>
              <a:spcAft>
                <a:spcPts val="0"/>
              </a:spcAft>
              <a:buClr>
                <a:schemeClr val="lt2"/>
              </a:buClr>
              <a:buSzPts val="1400"/>
              <a:buNone/>
              <a:defRPr sz="1400">
                <a:solidFill>
                  <a:schemeClr val="lt2"/>
                </a:solidFill>
              </a:defRPr>
            </a:lvl5pPr>
            <a:lvl6pPr lvl="5">
              <a:spcBef>
                <a:spcPts val="0"/>
              </a:spcBef>
              <a:spcAft>
                <a:spcPts val="0"/>
              </a:spcAft>
              <a:buClr>
                <a:schemeClr val="lt2"/>
              </a:buClr>
              <a:buSzPts val="1400"/>
              <a:buNone/>
              <a:defRPr sz="1400">
                <a:solidFill>
                  <a:schemeClr val="lt2"/>
                </a:solidFill>
              </a:defRPr>
            </a:lvl6pPr>
            <a:lvl7pPr lvl="6">
              <a:spcBef>
                <a:spcPts val="0"/>
              </a:spcBef>
              <a:spcAft>
                <a:spcPts val="0"/>
              </a:spcAft>
              <a:buClr>
                <a:schemeClr val="lt2"/>
              </a:buClr>
              <a:buSzPts val="1400"/>
              <a:buNone/>
              <a:defRPr sz="1400">
                <a:solidFill>
                  <a:schemeClr val="lt2"/>
                </a:solidFill>
              </a:defRPr>
            </a:lvl7pPr>
            <a:lvl8pPr lvl="7">
              <a:spcBef>
                <a:spcPts val="0"/>
              </a:spcBef>
              <a:spcAft>
                <a:spcPts val="0"/>
              </a:spcAft>
              <a:buClr>
                <a:schemeClr val="lt2"/>
              </a:buClr>
              <a:buSzPts val="1400"/>
              <a:buNone/>
              <a:defRPr sz="1400">
                <a:solidFill>
                  <a:schemeClr val="lt2"/>
                </a:solidFill>
              </a:defRPr>
            </a:lvl8pPr>
            <a:lvl9pPr lvl="8">
              <a:spcBef>
                <a:spcPts val="0"/>
              </a:spcBef>
              <a:spcAft>
                <a:spcPts val="0"/>
              </a:spcAft>
              <a:buClr>
                <a:schemeClr val="lt2"/>
              </a:buClr>
              <a:buSzPts val="1400"/>
              <a:buNone/>
              <a:defRPr sz="1400">
                <a:solidFill>
                  <a:schemeClr val="lt2"/>
                </a:solidFill>
              </a:defRPr>
            </a:lvl9pPr>
          </a:lstStyle>
          <a:p/>
        </p:txBody>
      </p:sp>
      <p:sp>
        <p:nvSpPr>
          <p:cNvPr id="275" name="Google Shape;275;p31"/>
          <p:cNvSpPr txBox="1"/>
          <p:nvPr>
            <p:ph idx="14" type="subTitle"/>
          </p:nvPr>
        </p:nvSpPr>
        <p:spPr>
          <a:xfrm>
            <a:off x="4374925" y="1431643"/>
            <a:ext cx="1960800" cy="327600"/>
          </a:xfrm>
          <a:prstGeom prst="rect">
            <a:avLst/>
          </a:prstGeom>
        </p:spPr>
        <p:txBody>
          <a:bodyPr anchorCtr="0" anchor="t" bIns="91425" lIns="91425" spcFirstLastPara="1" rIns="91425" wrap="square" tIns="91425">
            <a:noAutofit/>
          </a:bodyPr>
          <a:lstStyle>
            <a:lvl1pPr lvl="0">
              <a:spcBef>
                <a:spcPts val="0"/>
              </a:spcBef>
              <a:spcAft>
                <a:spcPts val="0"/>
              </a:spcAft>
              <a:buSzPts val="2500"/>
              <a:buNone/>
              <a:defRPr/>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76" name="Google Shape;276;p31"/>
          <p:cNvSpPr txBox="1"/>
          <p:nvPr>
            <p:ph idx="15" type="body"/>
          </p:nvPr>
        </p:nvSpPr>
        <p:spPr>
          <a:xfrm>
            <a:off x="6335800" y="1488793"/>
            <a:ext cx="2581500" cy="6798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with annotations">
  <p:cSld name="CAPTION_ONLY">
    <p:spTree>
      <p:nvGrpSpPr>
        <p:cNvPr id="277" name="Shape 277"/>
        <p:cNvGrpSpPr/>
        <p:nvPr/>
      </p:nvGrpSpPr>
      <p:grpSpPr>
        <a:xfrm>
          <a:off x="0" y="0"/>
          <a:ext cx="0" cy="0"/>
          <a:chOff x="0" y="0"/>
          <a:chExt cx="0" cy="0"/>
        </a:xfrm>
      </p:grpSpPr>
      <p:sp>
        <p:nvSpPr>
          <p:cNvPr id="278" name="Google Shape;278;p32"/>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79" name="Google Shape;279;p32"/>
          <p:cNvSpPr txBox="1"/>
          <p:nvPr>
            <p:ph idx="1" type="body"/>
          </p:nvPr>
        </p:nvSpPr>
        <p:spPr>
          <a:xfrm>
            <a:off x="620775" y="982825"/>
            <a:ext cx="3192600" cy="17229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Char char="●"/>
              <a:defRPr sz="1000"/>
            </a:lvl1pPr>
            <a:lvl2pPr indent="-292100" lvl="1" marL="914400">
              <a:lnSpc>
                <a:spcPct val="100000"/>
              </a:lnSpc>
              <a:spcBef>
                <a:spcPts val="0"/>
              </a:spcBef>
              <a:spcAft>
                <a:spcPts val="0"/>
              </a:spcAft>
              <a:buSzPts val="1000"/>
              <a:buChar char="○"/>
              <a:defRPr sz="1000"/>
            </a:lvl2pPr>
            <a:lvl3pPr indent="-292100" lvl="2" marL="1371600">
              <a:lnSpc>
                <a:spcPct val="100000"/>
              </a:lnSpc>
              <a:spcBef>
                <a:spcPts val="0"/>
              </a:spcBef>
              <a:spcAft>
                <a:spcPts val="0"/>
              </a:spcAft>
              <a:buSzPts val="1000"/>
              <a:buChar char="■"/>
              <a:defRPr sz="1000"/>
            </a:lvl3pPr>
            <a:lvl4pPr indent="-292100" lvl="3" marL="1828800">
              <a:lnSpc>
                <a:spcPct val="100000"/>
              </a:lnSpc>
              <a:spcBef>
                <a:spcPts val="0"/>
              </a:spcBef>
              <a:spcAft>
                <a:spcPts val="0"/>
              </a:spcAft>
              <a:buSzPts val="1000"/>
              <a:buChar char="●"/>
              <a:defRPr sz="1000"/>
            </a:lvl4pPr>
            <a:lvl5pPr indent="-292100" lvl="4" marL="2286000">
              <a:lnSpc>
                <a:spcPct val="100000"/>
              </a:lnSpc>
              <a:spcBef>
                <a:spcPts val="0"/>
              </a:spcBef>
              <a:spcAft>
                <a:spcPts val="0"/>
              </a:spcAft>
              <a:buSzPts val="1000"/>
              <a:buChar char="○"/>
              <a:defRPr sz="1000"/>
            </a:lvl5pPr>
            <a:lvl6pPr indent="-292100" lvl="5" marL="2743200">
              <a:lnSpc>
                <a:spcPct val="100000"/>
              </a:lnSpc>
              <a:spcBef>
                <a:spcPts val="0"/>
              </a:spcBef>
              <a:spcAft>
                <a:spcPts val="0"/>
              </a:spcAft>
              <a:buSzPts val="1000"/>
              <a:buChar char="■"/>
              <a:defRPr sz="1000"/>
            </a:lvl6pPr>
            <a:lvl7pPr indent="-292100" lvl="6" marL="3200400">
              <a:lnSpc>
                <a:spcPct val="100000"/>
              </a:lnSpc>
              <a:spcBef>
                <a:spcPts val="0"/>
              </a:spcBef>
              <a:spcAft>
                <a:spcPts val="0"/>
              </a:spcAft>
              <a:buSzPts val="1000"/>
              <a:buChar char="●"/>
              <a:defRPr sz="1000"/>
            </a:lvl7pPr>
            <a:lvl8pPr indent="-292100" lvl="7" marL="3657600">
              <a:lnSpc>
                <a:spcPct val="100000"/>
              </a:lnSpc>
              <a:spcBef>
                <a:spcPts val="0"/>
              </a:spcBef>
              <a:spcAft>
                <a:spcPts val="0"/>
              </a:spcAft>
              <a:buSzPts val="1000"/>
              <a:buChar char="○"/>
              <a:defRPr sz="1000"/>
            </a:lvl8pPr>
            <a:lvl9pPr indent="-292100" lvl="8" marL="4114800">
              <a:lnSpc>
                <a:spcPct val="100000"/>
              </a:lnSpc>
              <a:spcBef>
                <a:spcPts val="0"/>
              </a:spcBef>
              <a:spcAft>
                <a:spcPts val="0"/>
              </a:spcAft>
              <a:buSzPts val="1000"/>
              <a:buChar char="■"/>
              <a:defRPr sz="1000"/>
            </a:lvl9pPr>
          </a:lstStyle>
          <a:p/>
        </p:txBody>
      </p:sp>
      <p:sp>
        <p:nvSpPr>
          <p:cNvPr id="280" name="Google Shape;280;p32"/>
          <p:cNvSpPr txBox="1"/>
          <p:nvPr>
            <p:ph idx="2"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1" name="Google Shape;281;p32"/>
          <p:cNvSpPr txBox="1"/>
          <p:nvPr>
            <p:ph idx="3"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2" name="Google Shape;282;p32"/>
          <p:cNvSpPr txBox="1"/>
          <p:nvPr>
            <p:ph idx="4"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3" name="Google Shape;283;p32"/>
          <p:cNvSpPr txBox="1"/>
          <p:nvPr>
            <p:ph idx="5"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4" name="Google Shape;284;p32"/>
          <p:cNvSpPr txBox="1"/>
          <p:nvPr>
            <p:ph idx="6"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5" name="Google Shape;285;p32"/>
          <p:cNvSpPr txBox="1"/>
          <p:nvPr>
            <p:ph idx="7"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6" name="Google Shape;286;p32"/>
          <p:cNvSpPr txBox="1"/>
          <p:nvPr>
            <p:ph idx="8"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287" name="Google Shape;287;p32"/>
          <p:cNvSpPr txBox="1"/>
          <p:nvPr>
            <p:ph type="title"/>
          </p:nvPr>
        </p:nvSpPr>
        <p:spPr>
          <a:xfrm>
            <a:off x="620775" y="258750"/>
            <a:ext cx="31926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CAPTION_ONLY_1">
    <p:spTree>
      <p:nvGrpSpPr>
        <p:cNvPr id="288" name="Shape 288"/>
        <p:cNvGrpSpPr/>
        <p:nvPr/>
      </p:nvGrpSpPr>
      <p:grpSpPr>
        <a:xfrm>
          <a:off x="0" y="0"/>
          <a:ext cx="0" cy="0"/>
          <a:chOff x="0" y="0"/>
          <a:chExt cx="0" cy="0"/>
        </a:xfrm>
      </p:grpSpPr>
      <p:sp>
        <p:nvSpPr>
          <p:cNvPr id="289" name="Google Shape;289;p33"/>
          <p:cNvSpPr txBox="1"/>
          <p:nvPr>
            <p:ph type="title"/>
          </p:nvPr>
        </p:nvSpPr>
        <p:spPr>
          <a:xfrm>
            <a:off x="620775" y="1296813"/>
            <a:ext cx="3869400" cy="13125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290" name="Google Shape;290;p33"/>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91" name="Google Shape;291;p33"/>
          <p:cNvSpPr txBox="1"/>
          <p:nvPr>
            <p:ph idx="1" type="subTitle"/>
          </p:nvPr>
        </p:nvSpPr>
        <p:spPr>
          <a:xfrm>
            <a:off x="660210" y="2662569"/>
            <a:ext cx="2680200" cy="3276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sz="1400"/>
            </a:lvl1pPr>
            <a:lvl2pPr lvl="1">
              <a:spcBef>
                <a:spcPts val="0"/>
              </a:spcBef>
              <a:spcAft>
                <a:spcPts val="0"/>
              </a:spcAft>
              <a:buSzPts val="1400"/>
              <a:buNone/>
              <a:defRPr sz="1400"/>
            </a:lvl2pPr>
            <a:lvl3pPr lvl="2">
              <a:spcBef>
                <a:spcPts val="0"/>
              </a:spcBef>
              <a:spcAft>
                <a:spcPts val="0"/>
              </a:spcAft>
              <a:buSzPts val="1400"/>
              <a:buNone/>
              <a:defRPr sz="1400"/>
            </a:lvl3pPr>
            <a:lvl4pPr lvl="3">
              <a:spcBef>
                <a:spcPts val="0"/>
              </a:spcBef>
              <a:spcAft>
                <a:spcPts val="0"/>
              </a:spcAft>
              <a:buSzPts val="1400"/>
              <a:buNone/>
              <a:defRPr sz="1400"/>
            </a:lvl4pPr>
            <a:lvl5pPr lvl="4">
              <a:spcBef>
                <a:spcPts val="0"/>
              </a:spcBef>
              <a:spcAft>
                <a:spcPts val="0"/>
              </a:spcAft>
              <a:buSzPts val="1400"/>
              <a:buNone/>
              <a:defRPr sz="1400"/>
            </a:lvl5pPr>
            <a:lvl6pPr lvl="5">
              <a:spcBef>
                <a:spcPts val="0"/>
              </a:spcBef>
              <a:spcAft>
                <a:spcPts val="0"/>
              </a:spcAft>
              <a:buSzPts val="1400"/>
              <a:buNone/>
              <a:defRPr sz="1400"/>
            </a:lvl6pPr>
            <a:lvl7pPr lvl="6">
              <a:spcBef>
                <a:spcPts val="0"/>
              </a:spcBef>
              <a:spcAft>
                <a:spcPts val="0"/>
              </a:spcAft>
              <a:buSzPts val="1400"/>
              <a:buNone/>
              <a:defRPr sz="1400"/>
            </a:lvl7pPr>
            <a:lvl8pPr lvl="7">
              <a:spcBef>
                <a:spcPts val="0"/>
              </a:spcBef>
              <a:spcAft>
                <a:spcPts val="0"/>
              </a:spcAft>
              <a:buSzPts val="1400"/>
              <a:buNone/>
              <a:defRPr sz="1400"/>
            </a:lvl8pPr>
            <a:lvl9pPr lvl="8">
              <a:spcBef>
                <a:spcPts val="0"/>
              </a:spcBef>
              <a:spcAft>
                <a:spcPts val="0"/>
              </a:spcAft>
              <a:buSzPts val="1400"/>
              <a:buNone/>
              <a:defRPr sz="1400"/>
            </a:lvl9pPr>
          </a:lstStyle>
          <a:p/>
        </p:txBody>
      </p:sp>
      <p:sp>
        <p:nvSpPr>
          <p:cNvPr id="292" name="Google Shape;292;p33"/>
          <p:cNvSpPr txBox="1"/>
          <p:nvPr>
            <p:ph idx="2" type="body"/>
          </p:nvPr>
        </p:nvSpPr>
        <p:spPr>
          <a:xfrm>
            <a:off x="660200" y="3041189"/>
            <a:ext cx="2680200" cy="805500"/>
          </a:xfrm>
          <a:prstGeom prst="rect">
            <a:avLst/>
          </a:prstGeom>
        </p:spPr>
        <p:txBody>
          <a:bodyPr anchorCtr="0" anchor="t" bIns="91425" lIns="91425" spcFirstLastPara="1" rIns="91425" wrap="square" tIns="91425">
            <a:noAutofit/>
          </a:bodyPr>
          <a:lstStyle>
            <a:lvl1pPr indent="-285750" lvl="0" marL="457200">
              <a:lnSpc>
                <a:spcPct val="100000"/>
              </a:lnSpc>
              <a:spcBef>
                <a:spcPts val="0"/>
              </a:spcBef>
              <a:spcAft>
                <a:spcPts val="0"/>
              </a:spcAft>
              <a:buSzPts val="900"/>
              <a:buChar char="●"/>
              <a:defRPr sz="900"/>
            </a:lvl1pPr>
            <a:lvl2pPr indent="-285750" lvl="1" marL="914400">
              <a:lnSpc>
                <a:spcPct val="100000"/>
              </a:lnSpc>
              <a:spcBef>
                <a:spcPts val="0"/>
              </a:spcBef>
              <a:spcAft>
                <a:spcPts val="0"/>
              </a:spcAft>
              <a:buSzPts val="900"/>
              <a:buChar char="○"/>
              <a:defRPr sz="900"/>
            </a:lvl2pPr>
            <a:lvl3pPr indent="-285750" lvl="2" marL="1371600">
              <a:lnSpc>
                <a:spcPct val="100000"/>
              </a:lnSpc>
              <a:spcBef>
                <a:spcPts val="0"/>
              </a:spcBef>
              <a:spcAft>
                <a:spcPts val="0"/>
              </a:spcAft>
              <a:buSzPts val="900"/>
              <a:buChar char="■"/>
              <a:defRPr sz="900"/>
            </a:lvl3pPr>
            <a:lvl4pPr indent="-285750" lvl="3" marL="1828800">
              <a:lnSpc>
                <a:spcPct val="100000"/>
              </a:lnSpc>
              <a:spcBef>
                <a:spcPts val="0"/>
              </a:spcBef>
              <a:spcAft>
                <a:spcPts val="0"/>
              </a:spcAft>
              <a:buSzPts val="900"/>
              <a:buChar char="●"/>
              <a:defRPr sz="900"/>
            </a:lvl4pPr>
            <a:lvl5pPr indent="-285750" lvl="4" marL="2286000">
              <a:lnSpc>
                <a:spcPct val="100000"/>
              </a:lnSpc>
              <a:spcBef>
                <a:spcPts val="0"/>
              </a:spcBef>
              <a:spcAft>
                <a:spcPts val="0"/>
              </a:spcAft>
              <a:buSzPts val="900"/>
              <a:buChar char="○"/>
              <a:defRPr sz="900"/>
            </a:lvl5pPr>
            <a:lvl6pPr indent="-285750" lvl="5" marL="2743200">
              <a:lnSpc>
                <a:spcPct val="100000"/>
              </a:lnSpc>
              <a:spcBef>
                <a:spcPts val="0"/>
              </a:spcBef>
              <a:spcAft>
                <a:spcPts val="0"/>
              </a:spcAft>
              <a:buSzPts val="900"/>
              <a:buChar char="■"/>
              <a:defRPr sz="900"/>
            </a:lvl6pPr>
            <a:lvl7pPr indent="-285750" lvl="6" marL="3200400">
              <a:lnSpc>
                <a:spcPct val="100000"/>
              </a:lnSpc>
              <a:spcBef>
                <a:spcPts val="0"/>
              </a:spcBef>
              <a:spcAft>
                <a:spcPts val="0"/>
              </a:spcAft>
              <a:buSzPts val="900"/>
              <a:buChar char="●"/>
              <a:defRPr sz="900"/>
            </a:lvl7pPr>
            <a:lvl8pPr indent="-285750" lvl="7" marL="3657600">
              <a:lnSpc>
                <a:spcPct val="100000"/>
              </a:lnSpc>
              <a:spcBef>
                <a:spcPts val="0"/>
              </a:spcBef>
              <a:spcAft>
                <a:spcPts val="0"/>
              </a:spcAft>
              <a:buSzPts val="900"/>
              <a:buChar char="○"/>
              <a:defRPr sz="900"/>
            </a:lvl8pPr>
            <a:lvl9pPr indent="-285750" lvl="8" marL="4114800">
              <a:lnSpc>
                <a:spcPct val="100000"/>
              </a:lnSpc>
              <a:spcBef>
                <a:spcPts val="0"/>
              </a:spcBef>
              <a:spcAft>
                <a:spcPts val="0"/>
              </a:spcAft>
              <a:buSzPts val="900"/>
              <a:buChar char="■"/>
              <a:defRPr sz="9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CUSTOM">
    <p:spTree>
      <p:nvGrpSpPr>
        <p:cNvPr id="293" name="Shape 293"/>
        <p:cNvGrpSpPr/>
        <p:nvPr/>
      </p:nvGrpSpPr>
      <p:grpSpPr>
        <a:xfrm>
          <a:off x="0" y="0"/>
          <a:ext cx="0" cy="0"/>
          <a:chOff x="0" y="0"/>
          <a:chExt cx="0" cy="0"/>
        </a:xfrm>
      </p:grpSpPr>
      <p:sp>
        <p:nvSpPr>
          <p:cNvPr id="294" name="Google Shape;294;p34"/>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5" name="Google Shape;295;p34"/>
          <p:cNvSpPr txBox="1"/>
          <p:nvPr>
            <p:ph idx="1" type="body"/>
          </p:nvPr>
        </p:nvSpPr>
        <p:spPr>
          <a:xfrm>
            <a:off x="2286024" y="258750"/>
            <a:ext cx="3056100" cy="4704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Font typeface="Poppins"/>
              <a:buChar char="●"/>
              <a:defRPr sz="1000">
                <a:latin typeface="Poppins"/>
                <a:ea typeface="Poppins"/>
                <a:cs typeface="Poppins"/>
                <a:sym typeface="Poppins"/>
              </a:defRPr>
            </a:lvl1pPr>
            <a:lvl2pPr indent="-292100" lvl="1" marL="914400">
              <a:lnSpc>
                <a:spcPct val="100000"/>
              </a:lnSpc>
              <a:spcBef>
                <a:spcPts val="0"/>
              </a:spcBef>
              <a:spcAft>
                <a:spcPts val="0"/>
              </a:spcAft>
              <a:buSzPts val="1000"/>
              <a:buFont typeface="Poppins"/>
              <a:buChar char="○"/>
              <a:defRPr sz="1000">
                <a:latin typeface="Poppins"/>
                <a:ea typeface="Poppins"/>
                <a:cs typeface="Poppins"/>
                <a:sym typeface="Poppins"/>
              </a:defRPr>
            </a:lvl2pPr>
            <a:lvl3pPr indent="-292100" lvl="2" marL="1371600">
              <a:lnSpc>
                <a:spcPct val="100000"/>
              </a:lnSpc>
              <a:spcBef>
                <a:spcPts val="0"/>
              </a:spcBef>
              <a:spcAft>
                <a:spcPts val="0"/>
              </a:spcAft>
              <a:buSzPts val="1000"/>
              <a:buFont typeface="Poppins"/>
              <a:buChar char="■"/>
              <a:defRPr sz="1000">
                <a:latin typeface="Poppins"/>
                <a:ea typeface="Poppins"/>
                <a:cs typeface="Poppins"/>
                <a:sym typeface="Poppins"/>
              </a:defRPr>
            </a:lvl3pPr>
            <a:lvl4pPr indent="-292100" lvl="3" marL="1828800">
              <a:lnSpc>
                <a:spcPct val="100000"/>
              </a:lnSpc>
              <a:spcBef>
                <a:spcPts val="0"/>
              </a:spcBef>
              <a:spcAft>
                <a:spcPts val="0"/>
              </a:spcAft>
              <a:buSzPts val="1000"/>
              <a:buFont typeface="Poppins"/>
              <a:buChar char="●"/>
              <a:defRPr sz="1000">
                <a:latin typeface="Poppins"/>
                <a:ea typeface="Poppins"/>
                <a:cs typeface="Poppins"/>
                <a:sym typeface="Poppins"/>
              </a:defRPr>
            </a:lvl4pPr>
            <a:lvl5pPr indent="-292100" lvl="4" marL="2286000">
              <a:lnSpc>
                <a:spcPct val="100000"/>
              </a:lnSpc>
              <a:spcBef>
                <a:spcPts val="0"/>
              </a:spcBef>
              <a:spcAft>
                <a:spcPts val="0"/>
              </a:spcAft>
              <a:buSzPts val="1000"/>
              <a:buFont typeface="Poppins"/>
              <a:buChar char="○"/>
              <a:defRPr sz="1000">
                <a:latin typeface="Poppins"/>
                <a:ea typeface="Poppins"/>
                <a:cs typeface="Poppins"/>
                <a:sym typeface="Poppins"/>
              </a:defRPr>
            </a:lvl5pPr>
            <a:lvl6pPr indent="-292100" lvl="5" marL="2743200">
              <a:lnSpc>
                <a:spcPct val="100000"/>
              </a:lnSpc>
              <a:spcBef>
                <a:spcPts val="0"/>
              </a:spcBef>
              <a:spcAft>
                <a:spcPts val="0"/>
              </a:spcAft>
              <a:buSzPts val="1000"/>
              <a:buFont typeface="Poppins"/>
              <a:buChar char="■"/>
              <a:defRPr sz="1000">
                <a:latin typeface="Poppins"/>
                <a:ea typeface="Poppins"/>
                <a:cs typeface="Poppins"/>
                <a:sym typeface="Poppins"/>
              </a:defRPr>
            </a:lvl6pPr>
            <a:lvl7pPr indent="-292100" lvl="6" marL="3200400">
              <a:lnSpc>
                <a:spcPct val="100000"/>
              </a:lnSpc>
              <a:spcBef>
                <a:spcPts val="0"/>
              </a:spcBef>
              <a:spcAft>
                <a:spcPts val="0"/>
              </a:spcAft>
              <a:buSzPts val="1000"/>
              <a:buFont typeface="Poppins"/>
              <a:buChar char="●"/>
              <a:defRPr sz="1000">
                <a:latin typeface="Poppins"/>
                <a:ea typeface="Poppins"/>
                <a:cs typeface="Poppins"/>
                <a:sym typeface="Poppins"/>
              </a:defRPr>
            </a:lvl7pPr>
            <a:lvl8pPr indent="-292100" lvl="7" marL="3657600">
              <a:lnSpc>
                <a:spcPct val="100000"/>
              </a:lnSpc>
              <a:spcBef>
                <a:spcPts val="0"/>
              </a:spcBef>
              <a:spcAft>
                <a:spcPts val="0"/>
              </a:spcAft>
              <a:buSzPts val="1000"/>
              <a:buFont typeface="Poppins"/>
              <a:buChar char="○"/>
              <a:defRPr sz="1000">
                <a:latin typeface="Poppins"/>
                <a:ea typeface="Poppins"/>
                <a:cs typeface="Poppins"/>
                <a:sym typeface="Poppins"/>
              </a:defRPr>
            </a:lvl8pPr>
            <a:lvl9pPr indent="-292100" lvl="8" marL="4114800">
              <a:lnSpc>
                <a:spcPct val="100000"/>
              </a:lnSpc>
              <a:spcBef>
                <a:spcPts val="0"/>
              </a:spcBef>
              <a:spcAft>
                <a:spcPts val="0"/>
              </a:spcAft>
              <a:buSzPts val="1000"/>
              <a:buFont typeface="Poppins"/>
              <a:buChar char="■"/>
              <a:defRPr sz="1000">
                <a:latin typeface="Poppins"/>
                <a:ea typeface="Poppins"/>
                <a:cs typeface="Poppins"/>
                <a:sym typeface="Poppins"/>
              </a:defRPr>
            </a:lvl9pPr>
          </a:lstStyle>
          <a:p/>
        </p:txBody>
      </p:sp>
      <p:sp>
        <p:nvSpPr>
          <p:cNvPr id="296" name="Google Shape;296;p34"/>
          <p:cNvSpPr txBox="1"/>
          <p:nvPr>
            <p:ph type="title"/>
          </p:nvPr>
        </p:nvSpPr>
        <p:spPr>
          <a:xfrm>
            <a:off x="264324" y="258750"/>
            <a:ext cx="2021700" cy="470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3000"/>
              <a:buNone/>
              <a:defRPr sz="3000"/>
            </a:lvl1pPr>
            <a:lvl2pPr lvl="1">
              <a:lnSpc>
                <a:spcPct val="80000"/>
              </a:lnSpc>
              <a:spcBef>
                <a:spcPts val="0"/>
              </a:spcBef>
              <a:spcAft>
                <a:spcPts val="0"/>
              </a:spcAft>
              <a:buSzPts val="3000"/>
              <a:buFont typeface="Poppins"/>
              <a:buNone/>
              <a:defRPr sz="3000"/>
            </a:lvl2pPr>
            <a:lvl3pPr lvl="2">
              <a:lnSpc>
                <a:spcPct val="80000"/>
              </a:lnSpc>
              <a:spcBef>
                <a:spcPts val="0"/>
              </a:spcBef>
              <a:spcAft>
                <a:spcPts val="0"/>
              </a:spcAft>
              <a:buSzPts val="3000"/>
              <a:buFont typeface="Poppins"/>
              <a:buNone/>
              <a:defRPr sz="3000"/>
            </a:lvl3pPr>
            <a:lvl4pPr lvl="3">
              <a:lnSpc>
                <a:spcPct val="80000"/>
              </a:lnSpc>
              <a:spcBef>
                <a:spcPts val="0"/>
              </a:spcBef>
              <a:spcAft>
                <a:spcPts val="0"/>
              </a:spcAft>
              <a:buSzPts val="3000"/>
              <a:buFont typeface="Poppins"/>
              <a:buNone/>
              <a:defRPr sz="3000"/>
            </a:lvl4pPr>
            <a:lvl5pPr lvl="4">
              <a:lnSpc>
                <a:spcPct val="80000"/>
              </a:lnSpc>
              <a:spcBef>
                <a:spcPts val="0"/>
              </a:spcBef>
              <a:spcAft>
                <a:spcPts val="0"/>
              </a:spcAft>
              <a:buSzPts val="3000"/>
              <a:buFont typeface="Poppins"/>
              <a:buNone/>
              <a:defRPr sz="3000"/>
            </a:lvl5pPr>
            <a:lvl6pPr lvl="5">
              <a:lnSpc>
                <a:spcPct val="80000"/>
              </a:lnSpc>
              <a:spcBef>
                <a:spcPts val="0"/>
              </a:spcBef>
              <a:spcAft>
                <a:spcPts val="0"/>
              </a:spcAft>
              <a:buSzPts val="3000"/>
              <a:buFont typeface="Poppins"/>
              <a:buNone/>
              <a:defRPr sz="3000"/>
            </a:lvl6pPr>
            <a:lvl7pPr lvl="6">
              <a:lnSpc>
                <a:spcPct val="80000"/>
              </a:lnSpc>
              <a:spcBef>
                <a:spcPts val="0"/>
              </a:spcBef>
              <a:spcAft>
                <a:spcPts val="0"/>
              </a:spcAft>
              <a:buSzPts val="3000"/>
              <a:buFont typeface="Poppins"/>
              <a:buNone/>
              <a:defRPr sz="3000"/>
            </a:lvl7pPr>
            <a:lvl8pPr lvl="7">
              <a:lnSpc>
                <a:spcPct val="80000"/>
              </a:lnSpc>
              <a:spcBef>
                <a:spcPts val="0"/>
              </a:spcBef>
              <a:spcAft>
                <a:spcPts val="0"/>
              </a:spcAft>
              <a:buSzPts val="3000"/>
              <a:buFont typeface="Poppins"/>
              <a:buNone/>
              <a:defRPr sz="3000"/>
            </a:lvl8pPr>
            <a:lvl9pPr lvl="8">
              <a:lnSpc>
                <a:spcPct val="80000"/>
              </a:lnSpc>
              <a:spcBef>
                <a:spcPts val="0"/>
              </a:spcBef>
              <a:spcAft>
                <a:spcPts val="0"/>
              </a:spcAft>
              <a:buSzPts val="3000"/>
              <a:buFont typeface="Poppins"/>
              <a:buNone/>
              <a:defRPr sz="3000"/>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2">
    <p:spTree>
      <p:nvGrpSpPr>
        <p:cNvPr id="297" name="Shape 297"/>
        <p:cNvGrpSpPr/>
        <p:nvPr/>
      </p:nvGrpSpPr>
      <p:grpSpPr>
        <a:xfrm>
          <a:off x="0" y="0"/>
          <a:ext cx="0" cy="0"/>
          <a:chOff x="0" y="0"/>
          <a:chExt cx="0" cy="0"/>
        </a:xfrm>
      </p:grpSpPr>
      <p:sp>
        <p:nvSpPr>
          <p:cNvPr id="298" name="Google Shape;298;p35"/>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299" name="Google Shape;299;p35"/>
          <p:cNvSpPr txBox="1"/>
          <p:nvPr>
            <p:ph idx="1" type="body"/>
          </p:nvPr>
        </p:nvSpPr>
        <p:spPr>
          <a:xfrm>
            <a:off x="2286024" y="258750"/>
            <a:ext cx="3056100" cy="4704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Font typeface="Poppins"/>
              <a:buChar char="●"/>
              <a:defRPr sz="1000">
                <a:latin typeface="Poppins"/>
                <a:ea typeface="Poppins"/>
                <a:cs typeface="Poppins"/>
                <a:sym typeface="Poppins"/>
              </a:defRPr>
            </a:lvl1pPr>
            <a:lvl2pPr indent="-292100" lvl="1" marL="914400">
              <a:lnSpc>
                <a:spcPct val="100000"/>
              </a:lnSpc>
              <a:spcBef>
                <a:spcPts val="0"/>
              </a:spcBef>
              <a:spcAft>
                <a:spcPts val="0"/>
              </a:spcAft>
              <a:buSzPts val="1000"/>
              <a:buFont typeface="Poppins"/>
              <a:buChar char="○"/>
              <a:defRPr sz="1000">
                <a:latin typeface="Poppins"/>
                <a:ea typeface="Poppins"/>
                <a:cs typeface="Poppins"/>
                <a:sym typeface="Poppins"/>
              </a:defRPr>
            </a:lvl2pPr>
            <a:lvl3pPr indent="-292100" lvl="2" marL="1371600">
              <a:lnSpc>
                <a:spcPct val="100000"/>
              </a:lnSpc>
              <a:spcBef>
                <a:spcPts val="0"/>
              </a:spcBef>
              <a:spcAft>
                <a:spcPts val="0"/>
              </a:spcAft>
              <a:buSzPts val="1000"/>
              <a:buFont typeface="Poppins"/>
              <a:buChar char="■"/>
              <a:defRPr sz="1000">
                <a:latin typeface="Poppins"/>
                <a:ea typeface="Poppins"/>
                <a:cs typeface="Poppins"/>
                <a:sym typeface="Poppins"/>
              </a:defRPr>
            </a:lvl3pPr>
            <a:lvl4pPr indent="-292100" lvl="3" marL="1828800">
              <a:lnSpc>
                <a:spcPct val="100000"/>
              </a:lnSpc>
              <a:spcBef>
                <a:spcPts val="0"/>
              </a:spcBef>
              <a:spcAft>
                <a:spcPts val="0"/>
              </a:spcAft>
              <a:buSzPts val="1000"/>
              <a:buFont typeface="Poppins"/>
              <a:buChar char="●"/>
              <a:defRPr sz="1000">
                <a:latin typeface="Poppins"/>
                <a:ea typeface="Poppins"/>
                <a:cs typeface="Poppins"/>
                <a:sym typeface="Poppins"/>
              </a:defRPr>
            </a:lvl4pPr>
            <a:lvl5pPr indent="-292100" lvl="4" marL="2286000">
              <a:lnSpc>
                <a:spcPct val="100000"/>
              </a:lnSpc>
              <a:spcBef>
                <a:spcPts val="0"/>
              </a:spcBef>
              <a:spcAft>
                <a:spcPts val="0"/>
              </a:spcAft>
              <a:buSzPts val="1000"/>
              <a:buFont typeface="Poppins"/>
              <a:buChar char="○"/>
              <a:defRPr sz="1000">
                <a:latin typeface="Poppins"/>
                <a:ea typeface="Poppins"/>
                <a:cs typeface="Poppins"/>
                <a:sym typeface="Poppins"/>
              </a:defRPr>
            </a:lvl5pPr>
            <a:lvl6pPr indent="-292100" lvl="5" marL="2743200">
              <a:lnSpc>
                <a:spcPct val="100000"/>
              </a:lnSpc>
              <a:spcBef>
                <a:spcPts val="0"/>
              </a:spcBef>
              <a:spcAft>
                <a:spcPts val="0"/>
              </a:spcAft>
              <a:buSzPts val="1000"/>
              <a:buFont typeface="Poppins"/>
              <a:buChar char="■"/>
              <a:defRPr sz="1000">
                <a:latin typeface="Poppins"/>
                <a:ea typeface="Poppins"/>
                <a:cs typeface="Poppins"/>
                <a:sym typeface="Poppins"/>
              </a:defRPr>
            </a:lvl6pPr>
            <a:lvl7pPr indent="-292100" lvl="6" marL="3200400">
              <a:lnSpc>
                <a:spcPct val="100000"/>
              </a:lnSpc>
              <a:spcBef>
                <a:spcPts val="0"/>
              </a:spcBef>
              <a:spcAft>
                <a:spcPts val="0"/>
              </a:spcAft>
              <a:buSzPts val="1000"/>
              <a:buFont typeface="Poppins"/>
              <a:buChar char="●"/>
              <a:defRPr sz="1000">
                <a:latin typeface="Poppins"/>
                <a:ea typeface="Poppins"/>
                <a:cs typeface="Poppins"/>
                <a:sym typeface="Poppins"/>
              </a:defRPr>
            </a:lvl7pPr>
            <a:lvl8pPr indent="-292100" lvl="7" marL="3657600">
              <a:lnSpc>
                <a:spcPct val="100000"/>
              </a:lnSpc>
              <a:spcBef>
                <a:spcPts val="0"/>
              </a:spcBef>
              <a:spcAft>
                <a:spcPts val="0"/>
              </a:spcAft>
              <a:buSzPts val="1000"/>
              <a:buFont typeface="Poppins"/>
              <a:buChar char="○"/>
              <a:defRPr sz="1000">
                <a:latin typeface="Poppins"/>
                <a:ea typeface="Poppins"/>
                <a:cs typeface="Poppins"/>
                <a:sym typeface="Poppins"/>
              </a:defRPr>
            </a:lvl8pPr>
            <a:lvl9pPr indent="-292100" lvl="8" marL="4114800">
              <a:lnSpc>
                <a:spcPct val="100000"/>
              </a:lnSpc>
              <a:spcBef>
                <a:spcPts val="0"/>
              </a:spcBef>
              <a:spcAft>
                <a:spcPts val="0"/>
              </a:spcAft>
              <a:buSzPts val="1000"/>
              <a:buFont typeface="Poppins"/>
              <a:buChar char="■"/>
              <a:defRPr sz="1000">
                <a:latin typeface="Poppins"/>
                <a:ea typeface="Poppins"/>
                <a:cs typeface="Poppins"/>
                <a:sym typeface="Poppins"/>
              </a:defRPr>
            </a:lvl9pPr>
          </a:lstStyle>
          <a:p/>
        </p:txBody>
      </p:sp>
      <p:sp>
        <p:nvSpPr>
          <p:cNvPr id="300" name="Google Shape;300;p35"/>
          <p:cNvSpPr txBox="1"/>
          <p:nvPr>
            <p:ph type="title"/>
          </p:nvPr>
        </p:nvSpPr>
        <p:spPr>
          <a:xfrm>
            <a:off x="264324" y="258750"/>
            <a:ext cx="2021700" cy="4704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3000"/>
              <a:buNone/>
              <a:defRPr sz="3000"/>
            </a:lvl1pPr>
            <a:lvl2pPr lvl="1">
              <a:lnSpc>
                <a:spcPct val="80000"/>
              </a:lnSpc>
              <a:spcBef>
                <a:spcPts val="0"/>
              </a:spcBef>
              <a:spcAft>
                <a:spcPts val="0"/>
              </a:spcAft>
              <a:buSzPts val="3000"/>
              <a:buFont typeface="Poppins"/>
              <a:buNone/>
              <a:defRPr sz="3000"/>
            </a:lvl2pPr>
            <a:lvl3pPr lvl="2">
              <a:lnSpc>
                <a:spcPct val="80000"/>
              </a:lnSpc>
              <a:spcBef>
                <a:spcPts val="0"/>
              </a:spcBef>
              <a:spcAft>
                <a:spcPts val="0"/>
              </a:spcAft>
              <a:buSzPts val="3000"/>
              <a:buFont typeface="Poppins"/>
              <a:buNone/>
              <a:defRPr sz="3000"/>
            </a:lvl3pPr>
            <a:lvl4pPr lvl="3">
              <a:lnSpc>
                <a:spcPct val="80000"/>
              </a:lnSpc>
              <a:spcBef>
                <a:spcPts val="0"/>
              </a:spcBef>
              <a:spcAft>
                <a:spcPts val="0"/>
              </a:spcAft>
              <a:buSzPts val="3000"/>
              <a:buFont typeface="Poppins"/>
              <a:buNone/>
              <a:defRPr sz="3000"/>
            </a:lvl4pPr>
            <a:lvl5pPr lvl="4">
              <a:lnSpc>
                <a:spcPct val="80000"/>
              </a:lnSpc>
              <a:spcBef>
                <a:spcPts val="0"/>
              </a:spcBef>
              <a:spcAft>
                <a:spcPts val="0"/>
              </a:spcAft>
              <a:buSzPts val="3000"/>
              <a:buFont typeface="Poppins"/>
              <a:buNone/>
              <a:defRPr sz="3000"/>
            </a:lvl5pPr>
            <a:lvl6pPr lvl="5">
              <a:lnSpc>
                <a:spcPct val="80000"/>
              </a:lnSpc>
              <a:spcBef>
                <a:spcPts val="0"/>
              </a:spcBef>
              <a:spcAft>
                <a:spcPts val="0"/>
              </a:spcAft>
              <a:buSzPts val="3000"/>
              <a:buFont typeface="Poppins"/>
              <a:buNone/>
              <a:defRPr sz="3000"/>
            </a:lvl6pPr>
            <a:lvl7pPr lvl="6">
              <a:lnSpc>
                <a:spcPct val="80000"/>
              </a:lnSpc>
              <a:spcBef>
                <a:spcPts val="0"/>
              </a:spcBef>
              <a:spcAft>
                <a:spcPts val="0"/>
              </a:spcAft>
              <a:buSzPts val="3000"/>
              <a:buFont typeface="Poppins"/>
              <a:buNone/>
              <a:defRPr sz="3000"/>
            </a:lvl7pPr>
            <a:lvl8pPr lvl="7">
              <a:lnSpc>
                <a:spcPct val="80000"/>
              </a:lnSpc>
              <a:spcBef>
                <a:spcPts val="0"/>
              </a:spcBef>
              <a:spcAft>
                <a:spcPts val="0"/>
              </a:spcAft>
              <a:buSzPts val="3000"/>
              <a:buFont typeface="Poppins"/>
              <a:buNone/>
              <a:defRPr sz="3000"/>
            </a:lvl8pPr>
            <a:lvl9pPr lvl="8">
              <a:lnSpc>
                <a:spcPct val="80000"/>
              </a:lnSpc>
              <a:spcBef>
                <a:spcPts val="0"/>
              </a:spcBef>
              <a:spcAft>
                <a:spcPts val="0"/>
              </a:spcAft>
              <a:buSzPts val="3000"/>
              <a:buFont typeface="Poppins"/>
              <a:buNone/>
              <a:defRPr sz="3000"/>
            </a:lvl9pPr>
          </a:lstStyle>
          <a:p/>
        </p:txBody>
      </p:sp>
      <p:sp>
        <p:nvSpPr>
          <p:cNvPr id="301" name="Google Shape;301;p35"/>
          <p:cNvSpPr txBox="1"/>
          <p:nvPr>
            <p:ph idx="2" type="body"/>
          </p:nvPr>
        </p:nvSpPr>
        <p:spPr>
          <a:xfrm>
            <a:off x="5577774" y="258750"/>
            <a:ext cx="3056100" cy="470400"/>
          </a:xfrm>
          <a:prstGeom prst="rect">
            <a:avLst/>
          </a:prstGeom>
        </p:spPr>
        <p:txBody>
          <a:bodyPr anchorCtr="0" anchor="t" bIns="91425" lIns="91425" spcFirstLastPara="1" rIns="91425" wrap="square" tIns="91425">
            <a:noAutofit/>
          </a:bodyPr>
          <a:lstStyle>
            <a:lvl1pPr indent="-292100" lvl="0" marL="457200">
              <a:lnSpc>
                <a:spcPct val="100000"/>
              </a:lnSpc>
              <a:spcBef>
                <a:spcPts val="0"/>
              </a:spcBef>
              <a:spcAft>
                <a:spcPts val="0"/>
              </a:spcAft>
              <a:buSzPts val="1000"/>
              <a:buFont typeface="Poppins"/>
              <a:buChar char="●"/>
              <a:defRPr sz="1000">
                <a:latin typeface="Poppins"/>
                <a:ea typeface="Poppins"/>
                <a:cs typeface="Poppins"/>
                <a:sym typeface="Poppins"/>
              </a:defRPr>
            </a:lvl1pPr>
            <a:lvl2pPr indent="-292100" lvl="1" marL="914400">
              <a:lnSpc>
                <a:spcPct val="100000"/>
              </a:lnSpc>
              <a:spcBef>
                <a:spcPts val="0"/>
              </a:spcBef>
              <a:spcAft>
                <a:spcPts val="0"/>
              </a:spcAft>
              <a:buSzPts val="1000"/>
              <a:buFont typeface="Poppins"/>
              <a:buChar char="○"/>
              <a:defRPr sz="1000">
                <a:latin typeface="Poppins"/>
                <a:ea typeface="Poppins"/>
                <a:cs typeface="Poppins"/>
                <a:sym typeface="Poppins"/>
              </a:defRPr>
            </a:lvl2pPr>
            <a:lvl3pPr indent="-292100" lvl="2" marL="1371600">
              <a:lnSpc>
                <a:spcPct val="100000"/>
              </a:lnSpc>
              <a:spcBef>
                <a:spcPts val="0"/>
              </a:spcBef>
              <a:spcAft>
                <a:spcPts val="0"/>
              </a:spcAft>
              <a:buSzPts val="1000"/>
              <a:buFont typeface="Poppins"/>
              <a:buChar char="■"/>
              <a:defRPr sz="1000">
                <a:latin typeface="Poppins"/>
                <a:ea typeface="Poppins"/>
                <a:cs typeface="Poppins"/>
                <a:sym typeface="Poppins"/>
              </a:defRPr>
            </a:lvl3pPr>
            <a:lvl4pPr indent="-292100" lvl="3" marL="1828800">
              <a:lnSpc>
                <a:spcPct val="100000"/>
              </a:lnSpc>
              <a:spcBef>
                <a:spcPts val="0"/>
              </a:spcBef>
              <a:spcAft>
                <a:spcPts val="0"/>
              </a:spcAft>
              <a:buSzPts val="1000"/>
              <a:buFont typeface="Poppins"/>
              <a:buChar char="●"/>
              <a:defRPr sz="1000">
                <a:latin typeface="Poppins"/>
                <a:ea typeface="Poppins"/>
                <a:cs typeface="Poppins"/>
                <a:sym typeface="Poppins"/>
              </a:defRPr>
            </a:lvl4pPr>
            <a:lvl5pPr indent="-292100" lvl="4" marL="2286000">
              <a:lnSpc>
                <a:spcPct val="100000"/>
              </a:lnSpc>
              <a:spcBef>
                <a:spcPts val="0"/>
              </a:spcBef>
              <a:spcAft>
                <a:spcPts val="0"/>
              </a:spcAft>
              <a:buSzPts val="1000"/>
              <a:buFont typeface="Poppins"/>
              <a:buChar char="○"/>
              <a:defRPr sz="1000">
                <a:latin typeface="Poppins"/>
                <a:ea typeface="Poppins"/>
                <a:cs typeface="Poppins"/>
                <a:sym typeface="Poppins"/>
              </a:defRPr>
            </a:lvl5pPr>
            <a:lvl6pPr indent="-292100" lvl="5" marL="2743200">
              <a:lnSpc>
                <a:spcPct val="100000"/>
              </a:lnSpc>
              <a:spcBef>
                <a:spcPts val="0"/>
              </a:spcBef>
              <a:spcAft>
                <a:spcPts val="0"/>
              </a:spcAft>
              <a:buSzPts val="1000"/>
              <a:buFont typeface="Poppins"/>
              <a:buChar char="■"/>
              <a:defRPr sz="1000">
                <a:latin typeface="Poppins"/>
                <a:ea typeface="Poppins"/>
                <a:cs typeface="Poppins"/>
                <a:sym typeface="Poppins"/>
              </a:defRPr>
            </a:lvl6pPr>
            <a:lvl7pPr indent="-292100" lvl="6" marL="3200400">
              <a:lnSpc>
                <a:spcPct val="100000"/>
              </a:lnSpc>
              <a:spcBef>
                <a:spcPts val="0"/>
              </a:spcBef>
              <a:spcAft>
                <a:spcPts val="0"/>
              </a:spcAft>
              <a:buSzPts val="1000"/>
              <a:buFont typeface="Poppins"/>
              <a:buChar char="●"/>
              <a:defRPr sz="1000">
                <a:latin typeface="Poppins"/>
                <a:ea typeface="Poppins"/>
                <a:cs typeface="Poppins"/>
                <a:sym typeface="Poppins"/>
              </a:defRPr>
            </a:lvl7pPr>
            <a:lvl8pPr indent="-292100" lvl="7" marL="3657600">
              <a:lnSpc>
                <a:spcPct val="100000"/>
              </a:lnSpc>
              <a:spcBef>
                <a:spcPts val="0"/>
              </a:spcBef>
              <a:spcAft>
                <a:spcPts val="0"/>
              </a:spcAft>
              <a:buSzPts val="1000"/>
              <a:buFont typeface="Poppins"/>
              <a:buChar char="○"/>
              <a:defRPr sz="1000">
                <a:latin typeface="Poppins"/>
                <a:ea typeface="Poppins"/>
                <a:cs typeface="Poppins"/>
                <a:sym typeface="Poppins"/>
              </a:defRPr>
            </a:lvl8pPr>
            <a:lvl9pPr indent="-292100" lvl="8" marL="4114800">
              <a:lnSpc>
                <a:spcPct val="100000"/>
              </a:lnSpc>
              <a:spcBef>
                <a:spcPts val="0"/>
              </a:spcBef>
              <a:spcAft>
                <a:spcPts val="0"/>
              </a:spcAft>
              <a:buSzPts val="1000"/>
              <a:buFont typeface="Poppins"/>
              <a:buChar char="■"/>
              <a:defRPr sz="1000">
                <a:latin typeface="Poppins"/>
                <a:ea typeface="Poppins"/>
                <a:cs typeface="Poppins"/>
                <a:sym typeface="Poppins"/>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p:cSld name="CUSTOM_1">
    <p:spTree>
      <p:nvGrpSpPr>
        <p:cNvPr id="302" name="Shape 302"/>
        <p:cNvGrpSpPr/>
        <p:nvPr/>
      </p:nvGrpSpPr>
      <p:grpSpPr>
        <a:xfrm>
          <a:off x="0" y="0"/>
          <a:ext cx="0" cy="0"/>
          <a:chOff x="0" y="0"/>
          <a:chExt cx="0" cy="0"/>
        </a:xfrm>
      </p:grpSpPr>
      <p:sp>
        <p:nvSpPr>
          <p:cNvPr id="303" name="Google Shape;303;p36"/>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04" name="Google Shape;304;p36"/>
          <p:cNvSpPr txBox="1"/>
          <p:nvPr>
            <p:ph type="title"/>
          </p:nvPr>
        </p:nvSpPr>
        <p:spPr>
          <a:xfrm>
            <a:off x="264326" y="398450"/>
            <a:ext cx="4828500" cy="8082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None/>
              <a:defRPr sz="5000"/>
            </a:lvl2pPr>
            <a:lvl3pPr lvl="2">
              <a:lnSpc>
                <a:spcPct val="80000"/>
              </a:lnSpc>
              <a:spcBef>
                <a:spcPts val="0"/>
              </a:spcBef>
              <a:spcAft>
                <a:spcPts val="0"/>
              </a:spcAft>
              <a:buSzPts val="5000"/>
              <a:buNone/>
              <a:defRPr sz="5000"/>
            </a:lvl3pPr>
            <a:lvl4pPr lvl="3">
              <a:lnSpc>
                <a:spcPct val="80000"/>
              </a:lnSpc>
              <a:spcBef>
                <a:spcPts val="0"/>
              </a:spcBef>
              <a:spcAft>
                <a:spcPts val="0"/>
              </a:spcAft>
              <a:buSzPts val="5000"/>
              <a:buNone/>
              <a:defRPr sz="5000"/>
            </a:lvl4pPr>
            <a:lvl5pPr lvl="4">
              <a:lnSpc>
                <a:spcPct val="80000"/>
              </a:lnSpc>
              <a:spcBef>
                <a:spcPts val="0"/>
              </a:spcBef>
              <a:spcAft>
                <a:spcPts val="0"/>
              </a:spcAft>
              <a:buSzPts val="5000"/>
              <a:buNone/>
              <a:defRPr sz="5000"/>
            </a:lvl5pPr>
            <a:lvl6pPr lvl="5">
              <a:lnSpc>
                <a:spcPct val="80000"/>
              </a:lnSpc>
              <a:spcBef>
                <a:spcPts val="0"/>
              </a:spcBef>
              <a:spcAft>
                <a:spcPts val="0"/>
              </a:spcAft>
              <a:buSzPts val="5000"/>
              <a:buNone/>
              <a:defRPr sz="5000"/>
            </a:lvl6pPr>
            <a:lvl7pPr lvl="6">
              <a:lnSpc>
                <a:spcPct val="80000"/>
              </a:lnSpc>
              <a:spcBef>
                <a:spcPts val="0"/>
              </a:spcBef>
              <a:spcAft>
                <a:spcPts val="0"/>
              </a:spcAft>
              <a:buSzPts val="5000"/>
              <a:buNone/>
              <a:defRPr sz="5000"/>
            </a:lvl7pPr>
            <a:lvl8pPr lvl="7">
              <a:lnSpc>
                <a:spcPct val="80000"/>
              </a:lnSpc>
              <a:spcBef>
                <a:spcPts val="0"/>
              </a:spcBef>
              <a:spcAft>
                <a:spcPts val="0"/>
              </a:spcAft>
              <a:buSzPts val="5000"/>
              <a:buNone/>
              <a:defRPr sz="5000"/>
            </a:lvl8pPr>
            <a:lvl9pPr lvl="8">
              <a:lnSpc>
                <a:spcPct val="80000"/>
              </a:lnSpc>
              <a:spcBef>
                <a:spcPts val="0"/>
              </a:spcBef>
              <a:spcAft>
                <a:spcPts val="0"/>
              </a:spcAft>
              <a:buSzPts val="5000"/>
              <a:buNone/>
              <a:defRPr sz="5000"/>
            </a:lvl9pPr>
          </a:lstStyle>
          <a:p/>
        </p:txBody>
      </p:sp>
      <p:cxnSp>
        <p:nvCxnSpPr>
          <p:cNvPr id="305" name="Google Shape;305;p36"/>
          <p:cNvCxnSpPr/>
          <p:nvPr/>
        </p:nvCxnSpPr>
        <p:spPr>
          <a:xfrm>
            <a:off x="300107" y="3241527"/>
            <a:ext cx="4283400" cy="0"/>
          </a:xfrm>
          <a:prstGeom prst="straightConnector1">
            <a:avLst/>
          </a:prstGeom>
          <a:noFill/>
          <a:ln cap="flat" cmpd="sng" w="9525">
            <a:solidFill>
              <a:schemeClr val="dk1"/>
            </a:solidFill>
            <a:prstDash val="solid"/>
            <a:round/>
            <a:headEnd len="med" w="med" type="none"/>
            <a:tailEnd len="med" w="med" type="none"/>
          </a:ln>
        </p:spPr>
      </p:cxnSp>
      <p:sp>
        <p:nvSpPr>
          <p:cNvPr id="306" name="Google Shape;306;p36"/>
          <p:cNvSpPr txBox="1"/>
          <p:nvPr>
            <p:ph idx="1" type="subTitle"/>
          </p:nvPr>
        </p:nvSpPr>
        <p:spPr>
          <a:xfrm>
            <a:off x="264325" y="2997200"/>
            <a:ext cx="1836300" cy="190500"/>
          </a:xfrm>
          <a:prstGeom prst="rect">
            <a:avLst/>
          </a:prstGeom>
        </p:spPr>
        <p:txBody>
          <a:bodyPr anchorCtr="0" anchor="ctr" bIns="91425" lIns="91425" spcFirstLastPara="1" rIns="91425" wrap="square" tIns="91425">
            <a:noAutofit/>
          </a:bodyPr>
          <a:lstStyle>
            <a:lvl1pPr lvl="0">
              <a:spcBef>
                <a:spcPts val="0"/>
              </a:spcBef>
              <a:spcAft>
                <a:spcPts val="0"/>
              </a:spcAft>
              <a:buSzPts val="750"/>
              <a:buNone/>
              <a:defRPr b="1" sz="750"/>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p:txBody>
      </p:sp>
      <p:sp>
        <p:nvSpPr>
          <p:cNvPr id="307" name="Google Shape;307;p36"/>
          <p:cNvSpPr txBox="1"/>
          <p:nvPr>
            <p:ph idx="2" type="subTitle"/>
          </p:nvPr>
        </p:nvSpPr>
        <p:spPr>
          <a:xfrm>
            <a:off x="2747335" y="2997200"/>
            <a:ext cx="1836300" cy="190500"/>
          </a:xfrm>
          <a:prstGeom prst="rect">
            <a:avLst/>
          </a:prstGeom>
        </p:spPr>
        <p:txBody>
          <a:bodyPr anchorCtr="0" anchor="ctr" bIns="91425" lIns="91425" spcFirstLastPara="1" rIns="91425" wrap="square" tIns="91425">
            <a:noAutofit/>
          </a:bodyPr>
          <a:lstStyle>
            <a:lvl1pPr lvl="0" algn="r">
              <a:spcBef>
                <a:spcPts val="0"/>
              </a:spcBef>
              <a:spcAft>
                <a:spcPts val="0"/>
              </a:spcAft>
              <a:buSzPts val="750"/>
              <a:buNone/>
              <a:defRPr b="1" sz="750"/>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p:txBody>
      </p:sp>
      <p:sp>
        <p:nvSpPr>
          <p:cNvPr id="308" name="Google Shape;308;p36"/>
          <p:cNvSpPr txBox="1"/>
          <p:nvPr>
            <p:ph idx="3" type="body"/>
          </p:nvPr>
        </p:nvSpPr>
        <p:spPr>
          <a:xfrm>
            <a:off x="264325" y="3295350"/>
            <a:ext cx="4332900" cy="1498500"/>
          </a:xfrm>
          <a:prstGeom prst="rect">
            <a:avLst/>
          </a:prstGeom>
        </p:spPr>
        <p:txBody>
          <a:bodyPr anchorCtr="0" anchor="t" bIns="91425" lIns="91425" spcFirstLastPara="1" rIns="91425" wrap="square" tIns="91425">
            <a:noAutofit/>
          </a:bodyPr>
          <a:lstStyle>
            <a:lvl1pPr indent="-349250" lvl="0" marL="457200">
              <a:lnSpc>
                <a:spcPct val="100000"/>
              </a:lnSpc>
              <a:spcBef>
                <a:spcPts val="0"/>
              </a:spcBef>
              <a:spcAft>
                <a:spcPts val="0"/>
              </a:spcAft>
              <a:buSzPts val="1900"/>
              <a:buFont typeface="Poppins"/>
              <a:buChar char="●"/>
              <a:defRPr sz="1900">
                <a:latin typeface="Poppins"/>
                <a:ea typeface="Poppins"/>
                <a:cs typeface="Poppins"/>
                <a:sym typeface="Poppins"/>
              </a:defRPr>
            </a:lvl1pPr>
            <a:lvl2pPr indent="-349250" lvl="1" marL="914400">
              <a:lnSpc>
                <a:spcPct val="100000"/>
              </a:lnSpc>
              <a:spcBef>
                <a:spcPts val="0"/>
              </a:spcBef>
              <a:spcAft>
                <a:spcPts val="0"/>
              </a:spcAft>
              <a:buSzPts val="1900"/>
              <a:buFont typeface="Poppins"/>
              <a:buChar char="○"/>
              <a:defRPr sz="1900">
                <a:latin typeface="Poppins"/>
                <a:ea typeface="Poppins"/>
                <a:cs typeface="Poppins"/>
                <a:sym typeface="Poppins"/>
              </a:defRPr>
            </a:lvl2pPr>
            <a:lvl3pPr indent="-349250" lvl="2" marL="1371600">
              <a:lnSpc>
                <a:spcPct val="100000"/>
              </a:lnSpc>
              <a:spcBef>
                <a:spcPts val="0"/>
              </a:spcBef>
              <a:spcAft>
                <a:spcPts val="0"/>
              </a:spcAft>
              <a:buSzPts val="1900"/>
              <a:buFont typeface="Poppins"/>
              <a:buChar char="■"/>
              <a:defRPr sz="1900">
                <a:latin typeface="Poppins"/>
                <a:ea typeface="Poppins"/>
                <a:cs typeface="Poppins"/>
                <a:sym typeface="Poppins"/>
              </a:defRPr>
            </a:lvl3pPr>
            <a:lvl4pPr indent="-349250" lvl="3" marL="1828800">
              <a:lnSpc>
                <a:spcPct val="100000"/>
              </a:lnSpc>
              <a:spcBef>
                <a:spcPts val="0"/>
              </a:spcBef>
              <a:spcAft>
                <a:spcPts val="0"/>
              </a:spcAft>
              <a:buSzPts val="1900"/>
              <a:buFont typeface="Poppins"/>
              <a:buChar char="●"/>
              <a:defRPr sz="1900">
                <a:latin typeface="Poppins"/>
                <a:ea typeface="Poppins"/>
                <a:cs typeface="Poppins"/>
                <a:sym typeface="Poppins"/>
              </a:defRPr>
            </a:lvl4pPr>
            <a:lvl5pPr indent="-349250" lvl="4" marL="2286000">
              <a:lnSpc>
                <a:spcPct val="100000"/>
              </a:lnSpc>
              <a:spcBef>
                <a:spcPts val="0"/>
              </a:spcBef>
              <a:spcAft>
                <a:spcPts val="0"/>
              </a:spcAft>
              <a:buSzPts val="1900"/>
              <a:buFont typeface="Poppins"/>
              <a:buChar char="○"/>
              <a:defRPr sz="1900">
                <a:latin typeface="Poppins"/>
                <a:ea typeface="Poppins"/>
                <a:cs typeface="Poppins"/>
                <a:sym typeface="Poppins"/>
              </a:defRPr>
            </a:lvl5pPr>
            <a:lvl6pPr indent="-349250" lvl="5" marL="2743200">
              <a:lnSpc>
                <a:spcPct val="100000"/>
              </a:lnSpc>
              <a:spcBef>
                <a:spcPts val="0"/>
              </a:spcBef>
              <a:spcAft>
                <a:spcPts val="0"/>
              </a:spcAft>
              <a:buSzPts val="1900"/>
              <a:buFont typeface="Poppins"/>
              <a:buChar char="■"/>
              <a:defRPr sz="1900">
                <a:latin typeface="Poppins"/>
                <a:ea typeface="Poppins"/>
                <a:cs typeface="Poppins"/>
                <a:sym typeface="Poppins"/>
              </a:defRPr>
            </a:lvl6pPr>
            <a:lvl7pPr indent="-349250" lvl="6" marL="3200400">
              <a:lnSpc>
                <a:spcPct val="100000"/>
              </a:lnSpc>
              <a:spcBef>
                <a:spcPts val="0"/>
              </a:spcBef>
              <a:spcAft>
                <a:spcPts val="0"/>
              </a:spcAft>
              <a:buSzPts val="1900"/>
              <a:buFont typeface="Poppins"/>
              <a:buChar char="●"/>
              <a:defRPr sz="1900">
                <a:latin typeface="Poppins"/>
                <a:ea typeface="Poppins"/>
                <a:cs typeface="Poppins"/>
                <a:sym typeface="Poppins"/>
              </a:defRPr>
            </a:lvl7pPr>
            <a:lvl8pPr indent="-349250" lvl="7" marL="3657600">
              <a:lnSpc>
                <a:spcPct val="100000"/>
              </a:lnSpc>
              <a:spcBef>
                <a:spcPts val="0"/>
              </a:spcBef>
              <a:spcAft>
                <a:spcPts val="0"/>
              </a:spcAft>
              <a:buSzPts val="1900"/>
              <a:buFont typeface="Poppins"/>
              <a:buChar char="○"/>
              <a:defRPr sz="1900">
                <a:latin typeface="Poppins"/>
                <a:ea typeface="Poppins"/>
                <a:cs typeface="Poppins"/>
                <a:sym typeface="Poppins"/>
              </a:defRPr>
            </a:lvl8pPr>
            <a:lvl9pPr indent="-349250" lvl="8" marL="4114800">
              <a:lnSpc>
                <a:spcPct val="100000"/>
              </a:lnSpc>
              <a:spcBef>
                <a:spcPts val="0"/>
              </a:spcBef>
              <a:spcAft>
                <a:spcPts val="0"/>
              </a:spcAft>
              <a:buSzPts val="1900"/>
              <a:buFont typeface="Poppins"/>
              <a:buChar char="■"/>
              <a:defRPr sz="1900">
                <a:latin typeface="Poppins"/>
                <a:ea typeface="Poppins"/>
                <a:cs typeface="Poppins"/>
                <a:sym typeface="Poppins"/>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1_1">
    <p:spTree>
      <p:nvGrpSpPr>
        <p:cNvPr id="309" name="Shape 309"/>
        <p:cNvGrpSpPr/>
        <p:nvPr/>
      </p:nvGrpSpPr>
      <p:grpSpPr>
        <a:xfrm>
          <a:off x="0" y="0"/>
          <a:ext cx="0" cy="0"/>
          <a:chOff x="0" y="0"/>
          <a:chExt cx="0" cy="0"/>
        </a:xfrm>
      </p:grpSpPr>
      <p:sp>
        <p:nvSpPr>
          <p:cNvPr id="310" name="Google Shape;310;p37"/>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311" name="Google Shape;311;p37"/>
          <p:cNvCxnSpPr/>
          <p:nvPr/>
        </p:nvCxnSpPr>
        <p:spPr>
          <a:xfrm>
            <a:off x="300107" y="3241527"/>
            <a:ext cx="4283400" cy="0"/>
          </a:xfrm>
          <a:prstGeom prst="straightConnector1">
            <a:avLst/>
          </a:prstGeom>
          <a:noFill/>
          <a:ln cap="flat" cmpd="sng" w="9525">
            <a:solidFill>
              <a:schemeClr val="dk1"/>
            </a:solidFill>
            <a:prstDash val="solid"/>
            <a:round/>
            <a:headEnd len="med" w="med" type="none"/>
            <a:tailEnd len="med" w="med" type="none"/>
          </a:ln>
        </p:spPr>
      </p:cxnSp>
      <p:sp>
        <p:nvSpPr>
          <p:cNvPr id="312" name="Google Shape;312;p37"/>
          <p:cNvSpPr txBox="1"/>
          <p:nvPr>
            <p:ph idx="1" type="body"/>
          </p:nvPr>
        </p:nvSpPr>
        <p:spPr>
          <a:xfrm>
            <a:off x="264325" y="3295350"/>
            <a:ext cx="4332900" cy="1498500"/>
          </a:xfrm>
          <a:prstGeom prst="rect">
            <a:avLst/>
          </a:prstGeom>
        </p:spPr>
        <p:txBody>
          <a:bodyPr anchorCtr="0" anchor="t" bIns="91425" lIns="91425" spcFirstLastPara="1" rIns="91425" wrap="square" tIns="91425">
            <a:noAutofit/>
          </a:bodyPr>
          <a:lstStyle>
            <a:lvl1pPr indent="-349250" lvl="0" marL="457200">
              <a:lnSpc>
                <a:spcPct val="100000"/>
              </a:lnSpc>
              <a:spcBef>
                <a:spcPts val="0"/>
              </a:spcBef>
              <a:spcAft>
                <a:spcPts val="0"/>
              </a:spcAft>
              <a:buSzPts val="1900"/>
              <a:buFont typeface="Poppins"/>
              <a:buChar char="●"/>
              <a:defRPr sz="1900">
                <a:latin typeface="Poppins"/>
                <a:ea typeface="Poppins"/>
                <a:cs typeface="Poppins"/>
                <a:sym typeface="Poppins"/>
              </a:defRPr>
            </a:lvl1pPr>
            <a:lvl2pPr indent="-349250" lvl="1" marL="914400">
              <a:lnSpc>
                <a:spcPct val="100000"/>
              </a:lnSpc>
              <a:spcBef>
                <a:spcPts val="0"/>
              </a:spcBef>
              <a:spcAft>
                <a:spcPts val="0"/>
              </a:spcAft>
              <a:buSzPts val="1900"/>
              <a:buFont typeface="Poppins"/>
              <a:buChar char="○"/>
              <a:defRPr sz="1900">
                <a:latin typeface="Poppins"/>
                <a:ea typeface="Poppins"/>
                <a:cs typeface="Poppins"/>
                <a:sym typeface="Poppins"/>
              </a:defRPr>
            </a:lvl2pPr>
            <a:lvl3pPr indent="-349250" lvl="2" marL="1371600">
              <a:lnSpc>
                <a:spcPct val="100000"/>
              </a:lnSpc>
              <a:spcBef>
                <a:spcPts val="0"/>
              </a:spcBef>
              <a:spcAft>
                <a:spcPts val="0"/>
              </a:spcAft>
              <a:buSzPts val="1900"/>
              <a:buFont typeface="Poppins"/>
              <a:buChar char="■"/>
              <a:defRPr sz="1900">
                <a:latin typeface="Poppins"/>
                <a:ea typeface="Poppins"/>
                <a:cs typeface="Poppins"/>
                <a:sym typeface="Poppins"/>
              </a:defRPr>
            </a:lvl3pPr>
            <a:lvl4pPr indent="-349250" lvl="3" marL="1828800">
              <a:lnSpc>
                <a:spcPct val="100000"/>
              </a:lnSpc>
              <a:spcBef>
                <a:spcPts val="0"/>
              </a:spcBef>
              <a:spcAft>
                <a:spcPts val="0"/>
              </a:spcAft>
              <a:buSzPts val="1900"/>
              <a:buFont typeface="Poppins"/>
              <a:buChar char="●"/>
              <a:defRPr sz="1900">
                <a:latin typeface="Poppins"/>
                <a:ea typeface="Poppins"/>
                <a:cs typeface="Poppins"/>
                <a:sym typeface="Poppins"/>
              </a:defRPr>
            </a:lvl4pPr>
            <a:lvl5pPr indent="-349250" lvl="4" marL="2286000">
              <a:lnSpc>
                <a:spcPct val="100000"/>
              </a:lnSpc>
              <a:spcBef>
                <a:spcPts val="0"/>
              </a:spcBef>
              <a:spcAft>
                <a:spcPts val="0"/>
              </a:spcAft>
              <a:buSzPts val="1900"/>
              <a:buFont typeface="Poppins"/>
              <a:buChar char="○"/>
              <a:defRPr sz="1900">
                <a:latin typeface="Poppins"/>
                <a:ea typeface="Poppins"/>
                <a:cs typeface="Poppins"/>
                <a:sym typeface="Poppins"/>
              </a:defRPr>
            </a:lvl5pPr>
            <a:lvl6pPr indent="-349250" lvl="5" marL="2743200">
              <a:lnSpc>
                <a:spcPct val="100000"/>
              </a:lnSpc>
              <a:spcBef>
                <a:spcPts val="0"/>
              </a:spcBef>
              <a:spcAft>
                <a:spcPts val="0"/>
              </a:spcAft>
              <a:buSzPts val="1900"/>
              <a:buFont typeface="Poppins"/>
              <a:buChar char="■"/>
              <a:defRPr sz="1900">
                <a:latin typeface="Poppins"/>
                <a:ea typeface="Poppins"/>
                <a:cs typeface="Poppins"/>
                <a:sym typeface="Poppins"/>
              </a:defRPr>
            </a:lvl6pPr>
            <a:lvl7pPr indent="-349250" lvl="6" marL="3200400">
              <a:lnSpc>
                <a:spcPct val="100000"/>
              </a:lnSpc>
              <a:spcBef>
                <a:spcPts val="0"/>
              </a:spcBef>
              <a:spcAft>
                <a:spcPts val="0"/>
              </a:spcAft>
              <a:buSzPts val="1900"/>
              <a:buFont typeface="Poppins"/>
              <a:buChar char="●"/>
              <a:defRPr sz="1900">
                <a:latin typeface="Poppins"/>
                <a:ea typeface="Poppins"/>
                <a:cs typeface="Poppins"/>
                <a:sym typeface="Poppins"/>
              </a:defRPr>
            </a:lvl7pPr>
            <a:lvl8pPr indent="-349250" lvl="7" marL="3657600">
              <a:lnSpc>
                <a:spcPct val="100000"/>
              </a:lnSpc>
              <a:spcBef>
                <a:spcPts val="0"/>
              </a:spcBef>
              <a:spcAft>
                <a:spcPts val="0"/>
              </a:spcAft>
              <a:buSzPts val="1900"/>
              <a:buFont typeface="Poppins"/>
              <a:buChar char="○"/>
              <a:defRPr sz="1900">
                <a:latin typeface="Poppins"/>
                <a:ea typeface="Poppins"/>
                <a:cs typeface="Poppins"/>
                <a:sym typeface="Poppins"/>
              </a:defRPr>
            </a:lvl8pPr>
            <a:lvl9pPr indent="-349250" lvl="8" marL="4114800">
              <a:lnSpc>
                <a:spcPct val="100000"/>
              </a:lnSpc>
              <a:spcBef>
                <a:spcPts val="0"/>
              </a:spcBef>
              <a:spcAft>
                <a:spcPts val="0"/>
              </a:spcAft>
              <a:buSzPts val="1900"/>
              <a:buFont typeface="Poppins"/>
              <a:buChar char="■"/>
              <a:defRPr sz="1900">
                <a:latin typeface="Poppins"/>
                <a:ea typeface="Poppins"/>
                <a:cs typeface="Poppins"/>
                <a:sym typeface="Poppins"/>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3" name="Shape 313"/>
        <p:cNvGrpSpPr/>
        <p:nvPr/>
      </p:nvGrpSpPr>
      <p:grpSpPr>
        <a:xfrm>
          <a:off x="0" y="0"/>
          <a:ext cx="0" cy="0"/>
          <a:chOff x="0" y="0"/>
          <a:chExt cx="0" cy="0"/>
        </a:xfrm>
      </p:grpSpPr>
      <p:sp>
        <p:nvSpPr>
          <p:cNvPr id="314" name="Google Shape;314;p38"/>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TITLE_1_1_1">
    <p:spTree>
      <p:nvGrpSpPr>
        <p:cNvPr id="31" name="Shape 31"/>
        <p:cNvGrpSpPr/>
        <p:nvPr/>
      </p:nvGrpSpPr>
      <p:grpSpPr>
        <a:xfrm>
          <a:off x="0" y="0"/>
          <a:ext cx="0" cy="0"/>
          <a:chOff x="0" y="0"/>
          <a:chExt cx="0" cy="0"/>
        </a:xfrm>
      </p:grpSpPr>
      <p:sp>
        <p:nvSpPr>
          <p:cNvPr id="32" name="Google Shape;32;p5"/>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33" name="Google Shape;33;p5"/>
          <p:cNvSpPr txBox="1"/>
          <p:nvPr>
            <p:ph type="title"/>
          </p:nvPr>
        </p:nvSpPr>
        <p:spPr>
          <a:xfrm>
            <a:off x="19800" y="4187725"/>
            <a:ext cx="9104400" cy="82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7700"/>
              <a:buNone/>
              <a:defRPr sz="7700"/>
            </a:lvl1pPr>
            <a:lvl2pPr lvl="1" algn="ctr">
              <a:spcBef>
                <a:spcPts val="0"/>
              </a:spcBef>
              <a:spcAft>
                <a:spcPts val="0"/>
              </a:spcAft>
              <a:buSzPts val="7700"/>
              <a:buNone/>
              <a:defRPr sz="7700"/>
            </a:lvl2pPr>
            <a:lvl3pPr lvl="2" algn="ctr">
              <a:spcBef>
                <a:spcPts val="0"/>
              </a:spcBef>
              <a:spcAft>
                <a:spcPts val="0"/>
              </a:spcAft>
              <a:buSzPts val="7700"/>
              <a:buNone/>
              <a:defRPr sz="7700"/>
            </a:lvl3pPr>
            <a:lvl4pPr lvl="3" algn="ctr">
              <a:spcBef>
                <a:spcPts val="0"/>
              </a:spcBef>
              <a:spcAft>
                <a:spcPts val="0"/>
              </a:spcAft>
              <a:buSzPts val="7700"/>
              <a:buNone/>
              <a:defRPr sz="7700"/>
            </a:lvl4pPr>
            <a:lvl5pPr lvl="4" algn="ctr">
              <a:spcBef>
                <a:spcPts val="0"/>
              </a:spcBef>
              <a:spcAft>
                <a:spcPts val="0"/>
              </a:spcAft>
              <a:buSzPts val="7700"/>
              <a:buNone/>
              <a:defRPr sz="7700"/>
            </a:lvl5pPr>
            <a:lvl6pPr lvl="5" algn="ctr">
              <a:spcBef>
                <a:spcPts val="0"/>
              </a:spcBef>
              <a:spcAft>
                <a:spcPts val="0"/>
              </a:spcAft>
              <a:buSzPts val="7700"/>
              <a:buNone/>
              <a:defRPr sz="7700"/>
            </a:lvl6pPr>
            <a:lvl7pPr lvl="6" algn="ctr">
              <a:spcBef>
                <a:spcPts val="0"/>
              </a:spcBef>
              <a:spcAft>
                <a:spcPts val="0"/>
              </a:spcAft>
              <a:buSzPts val="7700"/>
              <a:buNone/>
              <a:defRPr sz="7700"/>
            </a:lvl7pPr>
            <a:lvl8pPr lvl="7" algn="ctr">
              <a:spcBef>
                <a:spcPts val="0"/>
              </a:spcBef>
              <a:spcAft>
                <a:spcPts val="0"/>
              </a:spcAft>
              <a:buSzPts val="7700"/>
              <a:buNone/>
              <a:defRPr sz="7700"/>
            </a:lvl8pPr>
            <a:lvl9pPr lvl="8" algn="ctr">
              <a:spcBef>
                <a:spcPts val="0"/>
              </a:spcBef>
              <a:spcAft>
                <a:spcPts val="0"/>
              </a:spcAft>
              <a:buSzPts val="7700"/>
              <a:buNone/>
              <a:defRPr sz="7700"/>
            </a:lvl9pPr>
          </a:lstStyle>
          <a:p/>
        </p:txBody>
      </p:sp>
      <p:sp>
        <p:nvSpPr>
          <p:cNvPr id="34" name="Google Shape;34;p5"/>
          <p:cNvSpPr txBox="1"/>
          <p:nvPr>
            <p:ph idx="1" type="body"/>
          </p:nvPr>
        </p:nvSpPr>
        <p:spPr>
          <a:xfrm>
            <a:off x="1182150" y="994250"/>
            <a:ext cx="6779700" cy="17145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dex" type="secHead">
  <p:cSld name="SECTION_HEADER">
    <p:spTree>
      <p:nvGrpSpPr>
        <p:cNvPr id="35" name="Shape 35"/>
        <p:cNvGrpSpPr/>
        <p:nvPr/>
      </p:nvGrpSpPr>
      <p:grpSpPr>
        <a:xfrm>
          <a:off x="0" y="0"/>
          <a:ext cx="0" cy="0"/>
          <a:chOff x="0" y="0"/>
          <a:chExt cx="0" cy="0"/>
        </a:xfrm>
      </p:grpSpPr>
      <p:sp>
        <p:nvSpPr>
          <p:cNvPr id="36" name="Google Shape;36;p6"/>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 name="Google Shape;37;p6"/>
          <p:cNvSpPr txBox="1"/>
          <p:nvPr>
            <p:ph idx="1" type="subTitle"/>
          </p:nvPr>
        </p:nvSpPr>
        <p:spPr>
          <a:xfrm rot="-5400000">
            <a:off x="-106275" y="46121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38" name="Google Shape;38;p6"/>
          <p:cNvSpPr txBox="1"/>
          <p:nvPr>
            <p:ph idx="2" type="subTitle"/>
          </p:nvPr>
        </p:nvSpPr>
        <p:spPr>
          <a:xfrm rot="-5400000">
            <a:off x="-106275" y="38846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39" name="Google Shape;39;p6"/>
          <p:cNvSpPr txBox="1"/>
          <p:nvPr>
            <p:ph idx="3" type="subTitle"/>
          </p:nvPr>
        </p:nvSpPr>
        <p:spPr>
          <a:xfrm rot="-5400000">
            <a:off x="-106275" y="31571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40" name="Google Shape;40;p6"/>
          <p:cNvSpPr txBox="1"/>
          <p:nvPr>
            <p:ph idx="4" type="subTitle"/>
          </p:nvPr>
        </p:nvSpPr>
        <p:spPr>
          <a:xfrm rot="-5400000">
            <a:off x="-106275" y="242970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41" name="Google Shape;41;p6"/>
          <p:cNvSpPr txBox="1"/>
          <p:nvPr>
            <p:ph idx="5" type="subTitle"/>
          </p:nvPr>
        </p:nvSpPr>
        <p:spPr>
          <a:xfrm rot="-5400000">
            <a:off x="-106275" y="170222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42" name="Google Shape;42;p6"/>
          <p:cNvSpPr txBox="1"/>
          <p:nvPr>
            <p:ph idx="6" type="subTitle"/>
          </p:nvPr>
        </p:nvSpPr>
        <p:spPr>
          <a:xfrm rot="-5400000">
            <a:off x="-106275" y="974750"/>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43" name="Google Shape;43;p6"/>
          <p:cNvSpPr txBox="1"/>
          <p:nvPr>
            <p:ph idx="7" type="subTitle"/>
          </p:nvPr>
        </p:nvSpPr>
        <p:spPr>
          <a:xfrm rot="-5400000">
            <a:off x="-106275" y="247275"/>
            <a:ext cx="749400" cy="2841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650"/>
              <a:buNone/>
              <a:defRPr b="1" sz="650"/>
            </a:lvl1pPr>
            <a:lvl2pPr lvl="1" algn="ctr">
              <a:spcBef>
                <a:spcPts val="0"/>
              </a:spcBef>
              <a:spcAft>
                <a:spcPts val="0"/>
              </a:spcAft>
              <a:buClr>
                <a:schemeClr val="dk1"/>
              </a:buClr>
              <a:buSzPts val="700"/>
              <a:buNone/>
              <a:defRPr b="1" sz="700"/>
            </a:lvl2pPr>
            <a:lvl3pPr lvl="2" algn="ctr">
              <a:spcBef>
                <a:spcPts val="0"/>
              </a:spcBef>
              <a:spcAft>
                <a:spcPts val="0"/>
              </a:spcAft>
              <a:buClr>
                <a:schemeClr val="dk1"/>
              </a:buClr>
              <a:buSzPts val="700"/>
              <a:buNone/>
              <a:defRPr b="1" sz="700"/>
            </a:lvl3pPr>
            <a:lvl4pPr lvl="3" algn="ctr">
              <a:spcBef>
                <a:spcPts val="0"/>
              </a:spcBef>
              <a:spcAft>
                <a:spcPts val="0"/>
              </a:spcAft>
              <a:buClr>
                <a:schemeClr val="dk1"/>
              </a:buClr>
              <a:buSzPts val="700"/>
              <a:buNone/>
              <a:defRPr b="1" sz="700"/>
            </a:lvl4pPr>
            <a:lvl5pPr lvl="4" algn="ctr">
              <a:spcBef>
                <a:spcPts val="0"/>
              </a:spcBef>
              <a:spcAft>
                <a:spcPts val="0"/>
              </a:spcAft>
              <a:buClr>
                <a:schemeClr val="dk1"/>
              </a:buClr>
              <a:buSzPts val="700"/>
              <a:buNone/>
              <a:defRPr b="1" sz="700"/>
            </a:lvl5pPr>
            <a:lvl6pPr lvl="5" algn="ctr">
              <a:spcBef>
                <a:spcPts val="0"/>
              </a:spcBef>
              <a:spcAft>
                <a:spcPts val="0"/>
              </a:spcAft>
              <a:buClr>
                <a:schemeClr val="dk1"/>
              </a:buClr>
              <a:buSzPts val="700"/>
              <a:buNone/>
              <a:defRPr b="1" sz="700"/>
            </a:lvl6pPr>
            <a:lvl7pPr lvl="6" algn="ctr">
              <a:spcBef>
                <a:spcPts val="0"/>
              </a:spcBef>
              <a:spcAft>
                <a:spcPts val="0"/>
              </a:spcAft>
              <a:buClr>
                <a:schemeClr val="dk1"/>
              </a:buClr>
              <a:buSzPts val="700"/>
              <a:buNone/>
              <a:defRPr b="1" sz="700"/>
            </a:lvl7pPr>
            <a:lvl8pPr lvl="7" algn="ctr">
              <a:spcBef>
                <a:spcPts val="0"/>
              </a:spcBef>
              <a:spcAft>
                <a:spcPts val="0"/>
              </a:spcAft>
              <a:buClr>
                <a:schemeClr val="dk1"/>
              </a:buClr>
              <a:buSzPts val="700"/>
              <a:buNone/>
              <a:defRPr b="1" sz="700"/>
            </a:lvl8pPr>
            <a:lvl9pPr lvl="8" algn="ctr">
              <a:spcBef>
                <a:spcPts val="0"/>
              </a:spcBef>
              <a:spcAft>
                <a:spcPts val="0"/>
              </a:spcAft>
              <a:buClr>
                <a:schemeClr val="dk1"/>
              </a:buClr>
              <a:buSzPts val="700"/>
              <a:buNone/>
              <a:defRPr b="1" sz="700"/>
            </a:lvl9pPr>
          </a:lstStyle>
          <a:p/>
        </p:txBody>
      </p:sp>
      <p:sp>
        <p:nvSpPr>
          <p:cNvPr id="44" name="Google Shape;44;p6"/>
          <p:cNvSpPr txBox="1"/>
          <p:nvPr>
            <p:ph idx="8" type="subTitle"/>
          </p:nvPr>
        </p:nvSpPr>
        <p:spPr>
          <a:xfrm>
            <a:off x="4317185" y="258750"/>
            <a:ext cx="2832900" cy="306000"/>
          </a:xfrm>
          <a:prstGeom prst="rect">
            <a:avLst/>
          </a:prstGeom>
        </p:spPr>
        <p:txBody>
          <a:bodyPr anchorCtr="0" anchor="t" bIns="91425" lIns="91425" spcFirstLastPara="1" rIns="91425" wrap="square" tIns="91425">
            <a:noAutofit/>
          </a:bodyPr>
          <a:lstStyle>
            <a:lvl1pPr lvl="0">
              <a:spcBef>
                <a:spcPts val="0"/>
              </a:spcBef>
              <a:spcAft>
                <a:spcPts val="0"/>
              </a:spcAft>
              <a:buSzPts val="2000"/>
              <a:buFont typeface="Poppins"/>
              <a:buNone/>
              <a:defRPr sz="2000">
                <a:latin typeface="Poppins"/>
                <a:ea typeface="Poppins"/>
                <a:cs typeface="Poppins"/>
                <a:sym typeface="Poppins"/>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p:txBody>
      </p:sp>
      <p:sp>
        <p:nvSpPr>
          <p:cNvPr id="45" name="Google Shape;45;p6"/>
          <p:cNvSpPr txBox="1"/>
          <p:nvPr>
            <p:ph type="title"/>
          </p:nvPr>
        </p:nvSpPr>
        <p:spPr>
          <a:xfrm>
            <a:off x="5628400" y="1039100"/>
            <a:ext cx="3389400" cy="3978000"/>
          </a:xfrm>
          <a:prstGeom prst="rect">
            <a:avLst/>
          </a:prstGeom>
        </p:spPr>
        <p:txBody>
          <a:bodyPr anchorCtr="0" anchor="b" bIns="91425" lIns="91425" spcFirstLastPara="1" rIns="91425" wrap="square" tIns="91425">
            <a:noAutofit/>
          </a:bodyPr>
          <a:lstStyle>
            <a:lvl1pPr lvl="0" algn="r">
              <a:lnSpc>
                <a:spcPct val="90000"/>
              </a:lnSpc>
              <a:spcBef>
                <a:spcPts val="0"/>
              </a:spcBef>
              <a:spcAft>
                <a:spcPts val="0"/>
              </a:spcAft>
              <a:buSzPts val="3800"/>
              <a:buFont typeface="Poppins Light"/>
              <a:buNone/>
              <a:defRPr sz="3800">
                <a:latin typeface="Poppins Light"/>
                <a:ea typeface="Poppins Light"/>
                <a:cs typeface="Poppins Light"/>
                <a:sym typeface="Poppins Light"/>
              </a:defRPr>
            </a:lvl1pPr>
            <a:lvl2pPr lvl="1">
              <a:spcBef>
                <a:spcPts val="0"/>
              </a:spcBef>
              <a:spcAft>
                <a:spcPts val="0"/>
              </a:spcAft>
              <a:buSzPts val="2800"/>
              <a:buFont typeface="Poppins Light"/>
              <a:buNone/>
              <a:defRPr>
                <a:latin typeface="Poppins Light"/>
                <a:ea typeface="Poppins Light"/>
                <a:cs typeface="Poppins Light"/>
                <a:sym typeface="Poppins Light"/>
              </a:defRPr>
            </a:lvl2pPr>
            <a:lvl3pPr lvl="2">
              <a:spcBef>
                <a:spcPts val="0"/>
              </a:spcBef>
              <a:spcAft>
                <a:spcPts val="0"/>
              </a:spcAft>
              <a:buSzPts val="2800"/>
              <a:buFont typeface="Poppins Light"/>
              <a:buNone/>
              <a:defRPr>
                <a:latin typeface="Poppins Light"/>
                <a:ea typeface="Poppins Light"/>
                <a:cs typeface="Poppins Light"/>
                <a:sym typeface="Poppins Light"/>
              </a:defRPr>
            </a:lvl3pPr>
            <a:lvl4pPr lvl="3">
              <a:spcBef>
                <a:spcPts val="0"/>
              </a:spcBef>
              <a:spcAft>
                <a:spcPts val="0"/>
              </a:spcAft>
              <a:buSzPts val="2800"/>
              <a:buFont typeface="Poppins Light"/>
              <a:buNone/>
              <a:defRPr>
                <a:latin typeface="Poppins Light"/>
                <a:ea typeface="Poppins Light"/>
                <a:cs typeface="Poppins Light"/>
                <a:sym typeface="Poppins Light"/>
              </a:defRPr>
            </a:lvl4pPr>
            <a:lvl5pPr lvl="4">
              <a:spcBef>
                <a:spcPts val="0"/>
              </a:spcBef>
              <a:spcAft>
                <a:spcPts val="0"/>
              </a:spcAft>
              <a:buSzPts val="2800"/>
              <a:buFont typeface="Poppins Light"/>
              <a:buNone/>
              <a:defRPr>
                <a:latin typeface="Poppins Light"/>
                <a:ea typeface="Poppins Light"/>
                <a:cs typeface="Poppins Light"/>
                <a:sym typeface="Poppins Light"/>
              </a:defRPr>
            </a:lvl5pPr>
            <a:lvl6pPr lvl="5">
              <a:spcBef>
                <a:spcPts val="0"/>
              </a:spcBef>
              <a:spcAft>
                <a:spcPts val="0"/>
              </a:spcAft>
              <a:buSzPts val="2800"/>
              <a:buFont typeface="Poppins Light"/>
              <a:buNone/>
              <a:defRPr>
                <a:latin typeface="Poppins Light"/>
                <a:ea typeface="Poppins Light"/>
                <a:cs typeface="Poppins Light"/>
                <a:sym typeface="Poppins Light"/>
              </a:defRPr>
            </a:lvl6pPr>
            <a:lvl7pPr lvl="6">
              <a:spcBef>
                <a:spcPts val="0"/>
              </a:spcBef>
              <a:spcAft>
                <a:spcPts val="0"/>
              </a:spcAft>
              <a:buSzPts val="2800"/>
              <a:buFont typeface="Poppins Light"/>
              <a:buNone/>
              <a:defRPr>
                <a:latin typeface="Poppins Light"/>
                <a:ea typeface="Poppins Light"/>
                <a:cs typeface="Poppins Light"/>
                <a:sym typeface="Poppins Light"/>
              </a:defRPr>
            </a:lvl7pPr>
            <a:lvl8pPr lvl="7">
              <a:spcBef>
                <a:spcPts val="0"/>
              </a:spcBef>
              <a:spcAft>
                <a:spcPts val="0"/>
              </a:spcAft>
              <a:buSzPts val="2800"/>
              <a:buFont typeface="Poppins Light"/>
              <a:buNone/>
              <a:defRPr>
                <a:latin typeface="Poppins Light"/>
                <a:ea typeface="Poppins Light"/>
                <a:cs typeface="Poppins Light"/>
                <a:sym typeface="Poppins Light"/>
              </a:defRPr>
            </a:lvl8pPr>
            <a:lvl9pPr lvl="8">
              <a:spcBef>
                <a:spcPts val="0"/>
              </a:spcBef>
              <a:spcAft>
                <a:spcPts val="0"/>
              </a:spcAft>
              <a:buSzPts val="2800"/>
              <a:buFont typeface="Poppins Light"/>
              <a:buNone/>
              <a:defRPr>
                <a:latin typeface="Poppins Light"/>
                <a:ea typeface="Poppins Light"/>
                <a:cs typeface="Poppins Light"/>
                <a:sym typeface="Poppins Light"/>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SECTION_HEADER_2">
    <p:spTree>
      <p:nvGrpSpPr>
        <p:cNvPr id="46" name="Shape 46"/>
        <p:cNvGrpSpPr/>
        <p:nvPr/>
      </p:nvGrpSpPr>
      <p:grpSpPr>
        <a:xfrm>
          <a:off x="0" y="0"/>
          <a:ext cx="0" cy="0"/>
          <a:chOff x="0" y="0"/>
          <a:chExt cx="0" cy="0"/>
        </a:xfrm>
      </p:grpSpPr>
      <p:sp>
        <p:nvSpPr>
          <p:cNvPr id="47" name="Google Shape;47;p7"/>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48" name="Google Shape;48;p7"/>
          <p:cNvSpPr txBox="1"/>
          <p:nvPr>
            <p:ph type="title"/>
          </p:nvPr>
        </p:nvSpPr>
        <p:spPr>
          <a:xfrm>
            <a:off x="639450" y="2157000"/>
            <a:ext cx="7865100" cy="82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7700"/>
              <a:buNone/>
              <a:defRPr sz="7700"/>
            </a:lvl1pPr>
            <a:lvl2pPr lvl="1" algn="ctr">
              <a:spcBef>
                <a:spcPts val="0"/>
              </a:spcBef>
              <a:spcAft>
                <a:spcPts val="0"/>
              </a:spcAft>
              <a:buSzPts val="7700"/>
              <a:buNone/>
              <a:defRPr sz="7700"/>
            </a:lvl2pPr>
            <a:lvl3pPr lvl="2" algn="ctr">
              <a:spcBef>
                <a:spcPts val="0"/>
              </a:spcBef>
              <a:spcAft>
                <a:spcPts val="0"/>
              </a:spcAft>
              <a:buSzPts val="7700"/>
              <a:buNone/>
              <a:defRPr sz="7700"/>
            </a:lvl3pPr>
            <a:lvl4pPr lvl="3" algn="ctr">
              <a:spcBef>
                <a:spcPts val="0"/>
              </a:spcBef>
              <a:spcAft>
                <a:spcPts val="0"/>
              </a:spcAft>
              <a:buSzPts val="7700"/>
              <a:buNone/>
              <a:defRPr sz="7700"/>
            </a:lvl4pPr>
            <a:lvl5pPr lvl="4" algn="ctr">
              <a:spcBef>
                <a:spcPts val="0"/>
              </a:spcBef>
              <a:spcAft>
                <a:spcPts val="0"/>
              </a:spcAft>
              <a:buSzPts val="7700"/>
              <a:buNone/>
              <a:defRPr sz="7700"/>
            </a:lvl5pPr>
            <a:lvl6pPr lvl="5" algn="ctr">
              <a:spcBef>
                <a:spcPts val="0"/>
              </a:spcBef>
              <a:spcAft>
                <a:spcPts val="0"/>
              </a:spcAft>
              <a:buSzPts val="7700"/>
              <a:buNone/>
              <a:defRPr sz="7700"/>
            </a:lvl6pPr>
            <a:lvl7pPr lvl="6" algn="ctr">
              <a:spcBef>
                <a:spcPts val="0"/>
              </a:spcBef>
              <a:spcAft>
                <a:spcPts val="0"/>
              </a:spcAft>
              <a:buSzPts val="7700"/>
              <a:buNone/>
              <a:defRPr sz="7700"/>
            </a:lvl7pPr>
            <a:lvl8pPr lvl="7" algn="ctr">
              <a:spcBef>
                <a:spcPts val="0"/>
              </a:spcBef>
              <a:spcAft>
                <a:spcPts val="0"/>
              </a:spcAft>
              <a:buSzPts val="7700"/>
              <a:buNone/>
              <a:defRPr sz="7700"/>
            </a:lvl8pPr>
            <a:lvl9pPr lvl="8" algn="ctr">
              <a:spcBef>
                <a:spcPts val="0"/>
              </a:spcBef>
              <a:spcAft>
                <a:spcPts val="0"/>
              </a:spcAft>
              <a:buSzPts val="7700"/>
              <a:buNone/>
              <a:defRPr sz="7700"/>
            </a:lvl9pPr>
          </a:lstStyle>
          <a:p/>
        </p:txBody>
      </p:sp>
      <p:sp>
        <p:nvSpPr>
          <p:cNvPr id="49" name="Google Shape;49;p7"/>
          <p:cNvSpPr txBox="1"/>
          <p:nvPr>
            <p:ph idx="1" type="subTitle"/>
          </p:nvPr>
        </p:nvSpPr>
        <p:spPr>
          <a:xfrm>
            <a:off x="4936929" y="3327125"/>
            <a:ext cx="35490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p:cSld name="SECTION_HEADER_2_2">
    <p:spTree>
      <p:nvGrpSpPr>
        <p:cNvPr id="50" name="Shape 50"/>
        <p:cNvGrpSpPr/>
        <p:nvPr/>
      </p:nvGrpSpPr>
      <p:grpSpPr>
        <a:xfrm>
          <a:off x="0" y="0"/>
          <a:ext cx="0" cy="0"/>
          <a:chOff x="0" y="0"/>
          <a:chExt cx="0" cy="0"/>
        </a:xfrm>
      </p:grpSpPr>
      <p:sp>
        <p:nvSpPr>
          <p:cNvPr id="51" name="Google Shape;51;p8"/>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2" name="Google Shape;52;p8"/>
          <p:cNvSpPr txBox="1"/>
          <p:nvPr>
            <p:ph idx="1" type="subTitle"/>
          </p:nvPr>
        </p:nvSpPr>
        <p:spPr>
          <a:xfrm>
            <a:off x="620775" y="1946600"/>
            <a:ext cx="35490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53" name="Google Shape;53;p8"/>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SECTION_HEADER_2_1">
    <p:spTree>
      <p:nvGrpSpPr>
        <p:cNvPr id="54" name="Shape 54"/>
        <p:cNvGrpSpPr/>
        <p:nvPr/>
      </p:nvGrpSpPr>
      <p:grpSpPr>
        <a:xfrm>
          <a:off x="0" y="0"/>
          <a:ext cx="0" cy="0"/>
          <a:chOff x="0" y="0"/>
          <a:chExt cx="0" cy="0"/>
        </a:xfrm>
      </p:grpSpPr>
      <p:sp>
        <p:nvSpPr>
          <p:cNvPr id="55" name="Google Shape;55;p9"/>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9"/>
          <p:cNvSpPr txBox="1"/>
          <p:nvPr>
            <p:ph type="title"/>
          </p:nvPr>
        </p:nvSpPr>
        <p:spPr>
          <a:xfrm>
            <a:off x="639450" y="2157000"/>
            <a:ext cx="7865100" cy="82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7700"/>
              <a:buNone/>
              <a:defRPr sz="7700"/>
            </a:lvl1pPr>
            <a:lvl2pPr lvl="1" algn="ctr">
              <a:spcBef>
                <a:spcPts val="0"/>
              </a:spcBef>
              <a:spcAft>
                <a:spcPts val="0"/>
              </a:spcAft>
              <a:buSzPts val="7700"/>
              <a:buNone/>
              <a:defRPr sz="7700"/>
            </a:lvl2pPr>
            <a:lvl3pPr lvl="2" algn="ctr">
              <a:spcBef>
                <a:spcPts val="0"/>
              </a:spcBef>
              <a:spcAft>
                <a:spcPts val="0"/>
              </a:spcAft>
              <a:buSzPts val="7700"/>
              <a:buNone/>
              <a:defRPr sz="7700"/>
            </a:lvl3pPr>
            <a:lvl4pPr lvl="3" algn="ctr">
              <a:spcBef>
                <a:spcPts val="0"/>
              </a:spcBef>
              <a:spcAft>
                <a:spcPts val="0"/>
              </a:spcAft>
              <a:buSzPts val="7700"/>
              <a:buNone/>
              <a:defRPr sz="7700"/>
            </a:lvl4pPr>
            <a:lvl5pPr lvl="4" algn="ctr">
              <a:spcBef>
                <a:spcPts val="0"/>
              </a:spcBef>
              <a:spcAft>
                <a:spcPts val="0"/>
              </a:spcAft>
              <a:buSzPts val="7700"/>
              <a:buNone/>
              <a:defRPr sz="7700"/>
            </a:lvl5pPr>
            <a:lvl6pPr lvl="5" algn="ctr">
              <a:spcBef>
                <a:spcPts val="0"/>
              </a:spcBef>
              <a:spcAft>
                <a:spcPts val="0"/>
              </a:spcAft>
              <a:buSzPts val="7700"/>
              <a:buNone/>
              <a:defRPr sz="7700"/>
            </a:lvl6pPr>
            <a:lvl7pPr lvl="6" algn="ctr">
              <a:spcBef>
                <a:spcPts val="0"/>
              </a:spcBef>
              <a:spcAft>
                <a:spcPts val="0"/>
              </a:spcAft>
              <a:buSzPts val="7700"/>
              <a:buNone/>
              <a:defRPr sz="7700"/>
            </a:lvl7pPr>
            <a:lvl8pPr lvl="7" algn="ctr">
              <a:spcBef>
                <a:spcPts val="0"/>
              </a:spcBef>
              <a:spcAft>
                <a:spcPts val="0"/>
              </a:spcAft>
              <a:buSzPts val="7700"/>
              <a:buNone/>
              <a:defRPr sz="7700"/>
            </a:lvl8pPr>
            <a:lvl9pPr lvl="8" algn="ctr">
              <a:spcBef>
                <a:spcPts val="0"/>
              </a:spcBef>
              <a:spcAft>
                <a:spcPts val="0"/>
              </a:spcAft>
              <a:buSzPts val="7700"/>
              <a:buNone/>
              <a:defRPr sz="77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SECTION_HEADER_1">
    <p:spTree>
      <p:nvGrpSpPr>
        <p:cNvPr id="57" name="Shape 57"/>
        <p:cNvGrpSpPr/>
        <p:nvPr/>
      </p:nvGrpSpPr>
      <p:grpSpPr>
        <a:xfrm>
          <a:off x="0" y="0"/>
          <a:ext cx="0" cy="0"/>
          <a:chOff x="0" y="0"/>
          <a:chExt cx="0" cy="0"/>
        </a:xfrm>
      </p:grpSpPr>
      <p:sp>
        <p:nvSpPr>
          <p:cNvPr id="58" name="Google Shape;58;p10"/>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9" name="Google Shape;59;p10"/>
          <p:cNvSpPr txBox="1"/>
          <p:nvPr>
            <p:ph type="title"/>
          </p:nvPr>
        </p:nvSpPr>
        <p:spPr>
          <a:xfrm>
            <a:off x="620775" y="258750"/>
            <a:ext cx="7747800" cy="1040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5000"/>
              <a:buNone/>
              <a:defRPr sz="5000"/>
            </a:lvl1pPr>
            <a:lvl2pPr lvl="1">
              <a:lnSpc>
                <a:spcPct val="80000"/>
              </a:lnSpc>
              <a:spcBef>
                <a:spcPts val="0"/>
              </a:spcBef>
              <a:spcAft>
                <a:spcPts val="0"/>
              </a:spcAft>
              <a:buSzPts val="5000"/>
              <a:buFont typeface="Poppins"/>
              <a:buNone/>
              <a:defRPr sz="5000"/>
            </a:lvl2pPr>
            <a:lvl3pPr lvl="2">
              <a:lnSpc>
                <a:spcPct val="80000"/>
              </a:lnSpc>
              <a:spcBef>
                <a:spcPts val="0"/>
              </a:spcBef>
              <a:spcAft>
                <a:spcPts val="0"/>
              </a:spcAft>
              <a:buSzPts val="5000"/>
              <a:buFont typeface="Poppins"/>
              <a:buNone/>
              <a:defRPr sz="5000"/>
            </a:lvl3pPr>
            <a:lvl4pPr lvl="3">
              <a:lnSpc>
                <a:spcPct val="80000"/>
              </a:lnSpc>
              <a:spcBef>
                <a:spcPts val="0"/>
              </a:spcBef>
              <a:spcAft>
                <a:spcPts val="0"/>
              </a:spcAft>
              <a:buSzPts val="5000"/>
              <a:buFont typeface="Poppins"/>
              <a:buNone/>
              <a:defRPr sz="5000"/>
            </a:lvl4pPr>
            <a:lvl5pPr lvl="4">
              <a:lnSpc>
                <a:spcPct val="80000"/>
              </a:lnSpc>
              <a:spcBef>
                <a:spcPts val="0"/>
              </a:spcBef>
              <a:spcAft>
                <a:spcPts val="0"/>
              </a:spcAft>
              <a:buSzPts val="5000"/>
              <a:buFont typeface="Poppins"/>
              <a:buNone/>
              <a:defRPr sz="5000"/>
            </a:lvl5pPr>
            <a:lvl6pPr lvl="5">
              <a:lnSpc>
                <a:spcPct val="80000"/>
              </a:lnSpc>
              <a:spcBef>
                <a:spcPts val="0"/>
              </a:spcBef>
              <a:spcAft>
                <a:spcPts val="0"/>
              </a:spcAft>
              <a:buSzPts val="5000"/>
              <a:buFont typeface="Poppins"/>
              <a:buNone/>
              <a:defRPr sz="5000"/>
            </a:lvl6pPr>
            <a:lvl7pPr lvl="6">
              <a:lnSpc>
                <a:spcPct val="80000"/>
              </a:lnSpc>
              <a:spcBef>
                <a:spcPts val="0"/>
              </a:spcBef>
              <a:spcAft>
                <a:spcPts val="0"/>
              </a:spcAft>
              <a:buSzPts val="5000"/>
              <a:buFont typeface="Poppins"/>
              <a:buNone/>
              <a:defRPr sz="5000"/>
            </a:lvl7pPr>
            <a:lvl8pPr lvl="7">
              <a:lnSpc>
                <a:spcPct val="80000"/>
              </a:lnSpc>
              <a:spcBef>
                <a:spcPts val="0"/>
              </a:spcBef>
              <a:spcAft>
                <a:spcPts val="0"/>
              </a:spcAft>
              <a:buSzPts val="5000"/>
              <a:buFont typeface="Poppins"/>
              <a:buNone/>
              <a:defRPr sz="5000"/>
            </a:lvl8pPr>
            <a:lvl9pPr lvl="8">
              <a:lnSpc>
                <a:spcPct val="80000"/>
              </a:lnSpc>
              <a:spcBef>
                <a:spcPts val="0"/>
              </a:spcBef>
              <a:spcAft>
                <a:spcPts val="0"/>
              </a:spcAft>
              <a:buSzPts val="5000"/>
              <a:buFont typeface="Poppins"/>
              <a:buNone/>
              <a:defRPr sz="5000"/>
            </a:lvl9pPr>
          </a:lstStyle>
          <a:p/>
        </p:txBody>
      </p:sp>
      <p:sp>
        <p:nvSpPr>
          <p:cNvPr id="60" name="Google Shape;60;p10"/>
          <p:cNvSpPr txBox="1"/>
          <p:nvPr>
            <p:ph idx="1" type="subTitle"/>
          </p:nvPr>
        </p:nvSpPr>
        <p:spPr>
          <a:xfrm>
            <a:off x="620775" y="2429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1" name="Google Shape;61;p10"/>
          <p:cNvSpPr txBox="1"/>
          <p:nvPr>
            <p:ph idx="2" type="subTitle"/>
          </p:nvPr>
        </p:nvSpPr>
        <p:spPr>
          <a:xfrm>
            <a:off x="3459433" y="2429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2" name="Google Shape;62;p10"/>
          <p:cNvSpPr txBox="1"/>
          <p:nvPr>
            <p:ph idx="3" type="subTitle"/>
          </p:nvPr>
        </p:nvSpPr>
        <p:spPr>
          <a:xfrm>
            <a:off x="6260783" y="2429375"/>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3" name="Google Shape;63;p10"/>
          <p:cNvSpPr txBox="1"/>
          <p:nvPr>
            <p:ph idx="4" type="subTitle"/>
          </p:nvPr>
        </p:nvSpPr>
        <p:spPr>
          <a:xfrm>
            <a:off x="620775" y="3584600"/>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4" name="Google Shape;64;p10"/>
          <p:cNvSpPr txBox="1"/>
          <p:nvPr>
            <p:ph idx="5" type="subTitle"/>
          </p:nvPr>
        </p:nvSpPr>
        <p:spPr>
          <a:xfrm>
            <a:off x="3459433" y="3584600"/>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5" name="Google Shape;65;p10"/>
          <p:cNvSpPr txBox="1"/>
          <p:nvPr>
            <p:ph idx="6" type="subTitle"/>
          </p:nvPr>
        </p:nvSpPr>
        <p:spPr>
          <a:xfrm>
            <a:off x="6260783" y="3584600"/>
            <a:ext cx="2225100" cy="3276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38" Type="http://schemas.openxmlformats.org/officeDocument/2006/relationships/theme" Target="../theme/theme2.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1pPr>
            <a:lvl2pPr lvl="1">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2pPr>
            <a:lvl3pPr lvl="2">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3pPr>
            <a:lvl4pPr lvl="3">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4pPr>
            <a:lvl5pPr lvl="4">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5pPr>
            <a:lvl6pPr lvl="5">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6pPr>
            <a:lvl7pPr lvl="6">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7pPr>
            <a:lvl8pPr lvl="7">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8pPr>
            <a:lvl9pPr lvl="8">
              <a:spcBef>
                <a:spcPts val="0"/>
              </a:spcBef>
              <a:spcAft>
                <a:spcPts val="0"/>
              </a:spcAft>
              <a:buClr>
                <a:schemeClr val="dk1"/>
              </a:buClr>
              <a:buSzPts val="2800"/>
              <a:buFont typeface="Poppins"/>
              <a:buNone/>
              <a:defRPr sz="2800">
                <a:solidFill>
                  <a:schemeClr val="dk1"/>
                </a:solidFill>
                <a:latin typeface="Poppins"/>
                <a:ea typeface="Poppins"/>
                <a:cs typeface="Poppins"/>
                <a:sym typeface="Poppins"/>
              </a:defRPr>
            </a:lvl9pPr>
          </a:lstStyle>
          <a:p/>
        </p:txBody>
      </p:sp>
      <p:sp>
        <p:nvSpPr>
          <p:cNvPr id="7" name="Google Shape;7;p1"/>
          <p:cNvSpPr txBox="1"/>
          <p:nvPr>
            <p:ph idx="1" type="body"/>
          </p:nvPr>
        </p:nvSpPr>
        <p:spPr>
          <a:xfrm>
            <a:off x="311700" y="2198650"/>
            <a:ext cx="8520600" cy="23358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Poppins Light"/>
              <a:buChar char="●"/>
              <a:defRPr sz="1800">
                <a:solidFill>
                  <a:schemeClr val="dk1"/>
                </a:solidFill>
                <a:latin typeface="Poppins Light"/>
                <a:ea typeface="Poppins Light"/>
                <a:cs typeface="Poppins Light"/>
                <a:sym typeface="Poppins Light"/>
              </a:defRPr>
            </a:lvl1pPr>
            <a:lvl2pPr indent="-317500" lvl="1" marL="9144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2pPr>
            <a:lvl3pPr indent="-317500" lvl="2" marL="13716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3pPr>
            <a:lvl4pPr indent="-317500" lvl="3" marL="18288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4pPr>
            <a:lvl5pPr indent="-317500" lvl="4" marL="22860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5pPr>
            <a:lvl6pPr indent="-317500" lvl="5" marL="27432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6pPr>
            <a:lvl7pPr indent="-317500" lvl="6" marL="32004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7pPr>
            <a:lvl8pPr indent="-317500" lvl="7" marL="36576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8pPr>
            <a:lvl9pPr indent="-317500" lvl="8" marL="4114800">
              <a:lnSpc>
                <a:spcPct val="115000"/>
              </a:lnSpc>
              <a:spcBef>
                <a:spcPts val="0"/>
              </a:spcBef>
              <a:spcAft>
                <a:spcPts val="0"/>
              </a:spcAft>
              <a:buClr>
                <a:schemeClr val="dk1"/>
              </a:buClr>
              <a:buSzPts val="1400"/>
              <a:buFont typeface="Poppins Light"/>
              <a:buChar char="■"/>
              <a:defRPr>
                <a:solidFill>
                  <a:schemeClr val="dk1"/>
                </a:solidFill>
                <a:latin typeface="Poppins Light"/>
                <a:ea typeface="Poppins Light"/>
                <a:cs typeface="Poppins Light"/>
                <a:sym typeface="Poppins Light"/>
              </a:defRPr>
            </a:lvl9pPr>
          </a:lstStyle>
          <a:p/>
        </p:txBody>
      </p:sp>
      <p:sp>
        <p:nvSpPr>
          <p:cNvPr id="8" name="Google Shape;8;p1"/>
          <p:cNvSpPr txBox="1"/>
          <p:nvPr>
            <p:ph idx="12" type="sldNum"/>
          </p:nvPr>
        </p:nvSpPr>
        <p:spPr>
          <a:xfrm>
            <a:off x="8485902" y="258750"/>
            <a:ext cx="431400" cy="393600"/>
          </a:xfrm>
          <a:prstGeom prst="rect">
            <a:avLst/>
          </a:prstGeom>
          <a:noFill/>
          <a:ln>
            <a:noFill/>
          </a:ln>
        </p:spPr>
        <p:txBody>
          <a:bodyPr anchorCtr="0" anchor="ctr" bIns="91425" lIns="91425" spcFirstLastPara="1" rIns="91425" wrap="square" tIns="91425">
            <a:normAutofit/>
          </a:bodyPr>
          <a:lstStyle>
            <a:lvl1pPr lvl="0" algn="r">
              <a:buNone/>
              <a:defRPr b="1" sz="750">
                <a:solidFill>
                  <a:schemeClr val="dk2"/>
                </a:solidFill>
                <a:latin typeface="Space Mono"/>
                <a:ea typeface="Space Mono"/>
                <a:cs typeface="Space Mono"/>
                <a:sym typeface="Space Mono"/>
              </a:defRPr>
            </a:lvl1pPr>
            <a:lvl2pPr lvl="1" algn="r">
              <a:buNone/>
              <a:defRPr b="1" sz="750">
                <a:solidFill>
                  <a:schemeClr val="dk2"/>
                </a:solidFill>
                <a:latin typeface="Space Mono"/>
                <a:ea typeface="Space Mono"/>
                <a:cs typeface="Space Mono"/>
                <a:sym typeface="Space Mono"/>
              </a:defRPr>
            </a:lvl2pPr>
            <a:lvl3pPr lvl="2" algn="r">
              <a:buNone/>
              <a:defRPr b="1" sz="750">
                <a:solidFill>
                  <a:schemeClr val="dk2"/>
                </a:solidFill>
                <a:latin typeface="Space Mono"/>
                <a:ea typeface="Space Mono"/>
                <a:cs typeface="Space Mono"/>
                <a:sym typeface="Space Mono"/>
              </a:defRPr>
            </a:lvl3pPr>
            <a:lvl4pPr lvl="3" algn="r">
              <a:buNone/>
              <a:defRPr b="1" sz="750">
                <a:solidFill>
                  <a:schemeClr val="dk2"/>
                </a:solidFill>
                <a:latin typeface="Space Mono"/>
                <a:ea typeface="Space Mono"/>
                <a:cs typeface="Space Mono"/>
                <a:sym typeface="Space Mono"/>
              </a:defRPr>
            </a:lvl4pPr>
            <a:lvl5pPr lvl="4" algn="r">
              <a:buNone/>
              <a:defRPr b="1" sz="750">
                <a:solidFill>
                  <a:schemeClr val="dk2"/>
                </a:solidFill>
                <a:latin typeface="Space Mono"/>
                <a:ea typeface="Space Mono"/>
                <a:cs typeface="Space Mono"/>
                <a:sym typeface="Space Mono"/>
              </a:defRPr>
            </a:lvl5pPr>
            <a:lvl6pPr lvl="5" algn="r">
              <a:buNone/>
              <a:defRPr b="1" sz="750">
                <a:solidFill>
                  <a:schemeClr val="dk2"/>
                </a:solidFill>
                <a:latin typeface="Space Mono"/>
                <a:ea typeface="Space Mono"/>
                <a:cs typeface="Space Mono"/>
                <a:sym typeface="Space Mono"/>
              </a:defRPr>
            </a:lvl6pPr>
            <a:lvl7pPr lvl="6" algn="r">
              <a:buNone/>
              <a:defRPr b="1" sz="750">
                <a:solidFill>
                  <a:schemeClr val="dk2"/>
                </a:solidFill>
                <a:latin typeface="Space Mono"/>
                <a:ea typeface="Space Mono"/>
                <a:cs typeface="Space Mono"/>
                <a:sym typeface="Space Mono"/>
              </a:defRPr>
            </a:lvl7pPr>
            <a:lvl8pPr lvl="7" algn="r">
              <a:buNone/>
              <a:defRPr b="1" sz="750">
                <a:solidFill>
                  <a:schemeClr val="dk2"/>
                </a:solidFill>
                <a:latin typeface="Space Mono"/>
                <a:ea typeface="Space Mono"/>
                <a:cs typeface="Space Mono"/>
                <a:sym typeface="Space Mono"/>
              </a:defRPr>
            </a:lvl8pPr>
            <a:lvl9pPr lvl="8" algn="r">
              <a:buNone/>
              <a:defRPr b="1" sz="750">
                <a:solidFill>
                  <a:schemeClr val="dk2"/>
                </a:solidFill>
                <a:latin typeface="Space Mono"/>
                <a:ea typeface="Space Mono"/>
                <a:cs typeface="Space Mono"/>
                <a:sym typeface="Space Mon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80">
          <p15:clr>
            <a:srgbClr val="E46962"/>
          </p15:clr>
        </p15:guide>
        <p15:guide id="2" pos="5680">
          <p15:clr>
            <a:srgbClr val="E46962"/>
          </p15:clr>
        </p15:guide>
        <p15:guide id="3" orient="horz" pos="80">
          <p15:clr>
            <a:srgbClr val="E46962"/>
          </p15:clr>
        </p15:guide>
        <p15:guide id="4" orient="horz" pos="3160">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9"/>
          <p:cNvSpPr txBox="1"/>
          <p:nvPr>
            <p:ph type="title"/>
          </p:nvPr>
        </p:nvSpPr>
        <p:spPr>
          <a:xfrm>
            <a:off x="189875" y="3675000"/>
            <a:ext cx="4805400" cy="5160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None/>
            </a:pPr>
            <a:r>
              <a:rPr lang="en" sz="2400">
                <a:latin typeface="Poppins ExtraLight"/>
                <a:ea typeface="Poppins ExtraLight"/>
                <a:cs typeface="Poppins ExtraLight"/>
                <a:sym typeface="Poppins ExtraLight"/>
              </a:rPr>
              <a:t>PROJECT MANAGEMENT</a:t>
            </a:r>
            <a:endParaRPr sz="2400">
              <a:latin typeface="Poppins ExtraLight"/>
              <a:ea typeface="Poppins ExtraLight"/>
              <a:cs typeface="Poppins ExtraLight"/>
              <a:sym typeface="Poppins ExtraLight"/>
            </a:endParaRPr>
          </a:p>
        </p:txBody>
      </p:sp>
      <p:sp>
        <p:nvSpPr>
          <p:cNvPr id="320" name="Google Shape;320;p39"/>
          <p:cNvSpPr txBox="1"/>
          <p:nvPr>
            <p:ph idx="9" type="subTitle"/>
          </p:nvPr>
        </p:nvSpPr>
        <p:spPr>
          <a:xfrm>
            <a:off x="6994758" y="2571751"/>
            <a:ext cx="18633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CLIENT</a:t>
            </a:r>
            <a:endParaRPr/>
          </a:p>
        </p:txBody>
      </p:sp>
      <p:sp>
        <p:nvSpPr>
          <p:cNvPr id="321" name="Google Shape;321;p39"/>
          <p:cNvSpPr txBox="1"/>
          <p:nvPr>
            <p:ph idx="13" type="body"/>
          </p:nvPr>
        </p:nvSpPr>
        <p:spPr>
          <a:xfrm>
            <a:off x="6994758" y="2877970"/>
            <a:ext cx="1863300" cy="370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200"/>
              </a:spcAft>
              <a:buNone/>
            </a:pPr>
            <a:r>
              <a:rPr lang="en"/>
              <a:t>Organization X</a:t>
            </a:r>
            <a:endParaRPr/>
          </a:p>
        </p:txBody>
      </p:sp>
      <p:sp>
        <p:nvSpPr>
          <p:cNvPr id="322" name="Google Shape;322;p39"/>
          <p:cNvSpPr txBox="1"/>
          <p:nvPr>
            <p:ph idx="14" type="subTitle"/>
          </p:nvPr>
        </p:nvSpPr>
        <p:spPr>
          <a:xfrm>
            <a:off x="6994758" y="3227090"/>
            <a:ext cx="18633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a:t>
            </a:r>
            <a:endParaRPr/>
          </a:p>
        </p:txBody>
      </p:sp>
      <p:sp>
        <p:nvSpPr>
          <p:cNvPr id="323" name="Google Shape;323;p39"/>
          <p:cNvSpPr txBox="1"/>
          <p:nvPr>
            <p:ph idx="15" type="body"/>
          </p:nvPr>
        </p:nvSpPr>
        <p:spPr>
          <a:xfrm>
            <a:off x="6994758" y="3533310"/>
            <a:ext cx="1863300" cy="370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lt2"/>
              </a:buClr>
              <a:buSzPts val="1100"/>
              <a:buNone/>
            </a:pPr>
            <a:r>
              <a:rPr lang="en"/>
              <a:t>CRM Implementation</a:t>
            </a:r>
            <a:endParaRPr/>
          </a:p>
        </p:txBody>
      </p:sp>
      <p:pic>
        <p:nvPicPr>
          <p:cNvPr descr="aerial photography of mall interior" id="324" name="Google Shape;324;p39"/>
          <p:cNvPicPr preferRelativeResize="0"/>
          <p:nvPr/>
        </p:nvPicPr>
        <p:blipFill rotWithShape="1">
          <a:blip r:embed="rId3">
            <a:alphaModFix/>
          </a:blip>
          <a:srcRect b="35247" l="0" r="0" t="25517"/>
          <a:stretch/>
        </p:blipFill>
        <p:spPr>
          <a:xfrm>
            <a:off x="0" y="0"/>
            <a:ext cx="9144001" cy="2391825"/>
          </a:xfrm>
          <a:prstGeom prst="rect">
            <a:avLst/>
          </a:prstGeom>
          <a:noFill/>
          <a:ln>
            <a:noFill/>
          </a:ln>
        </p:spPr>
      </p:pic>
      <p:sp>
        <p:nvSpPr>
          <p:cNvPr id="325" name="Google Shape;325;p39"/>
          <p:cNvSpPr txBox="1"/>
          <p:nvPr>
            <p:ph type="title"/>
          </p:nvPr>
        </p:nvSpPr>
        <p:spPr>
          <a:xfrm>
            <a:off x="126375" y="4191000"/>
            <a:ext cx="6350700" cy="8262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None/>
            </a:pPr>
            <a:r>
              <a:rPr lang="en" sz="4800"/>
              <a:t>FRAMEWORK REPORT</a:t>
            </a:r>
            <a:endParaRPr sz="4800"/>
          </a:p>
        </p:txBody>
      </p:sp>
      <p:sp>
        <p:nvSpPr>
          <p:cNvPr id="326" name="Google Shape;326;p39"/>
          <p:cNvSpPr txBox="1"/>
          <p:nvPr>
            <p:ph idx="14" type="subTitle"/>
          </p:nvPr>
        </p:nvSpPr>
        <p:spPr>
          <a:xfrm>
            <a:off x="6994758" y="3882430"/>
            <a:ext cx="18633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PREPARED BY</a:t>
            </a:r>
            <a:endParaRPr/>
          </a:p>
        </p:txBody>
      </p:sp>
      <p:sp>
        <p:nvSpPr>
          <p:cNvPr id="327" name="Google Shape;327;p39"/>
          <p:cNvSpPr txBox="1"/>
          <p:nvPr>
            <p:ph idx="15" type="body"/>
          </p:nvPr>
        </p:nvSpPr>
        <p:spPr>
          <a:xfrm>
            <a:off x="6994758" y="4188650"/>
            <a:ext cx="1863300" cy="37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2"/>
              </a:buClr>
              <a:buSzPts val="1100"/>
              <a:buNone/>
            </a:pPr>
            <a:r>
              <a:rPr lang="en"/>
              <a:t>Katharine Harshman</a:t>
            </a:r>
            <a:endParaRPr/>
          </a:p>
          <a:p>
            <a:pPr indent="0" lvl="0" marL="0" rtl="0" algn="l">
              <a:spcBef>
                <a:spcPts val="0"/>
              </a:spcBef>
              <a:spcAft>
                <a:spcPts val="0"/>
              </a:spcAft>
              <a:buClr>
                <a:schemeClr val="lt2"/>
              </a:buClr>
              <a:buSzPts val="1100"/>
              <a:buNone/>
            </a:pPr>
            <a:r>
              <a:rPr lang="en"/>
              <a:t>Summative Assessment 2</a:t>
            </a:r>
            <a:endParaRPr/>
          </a:p>
          <a:p>
            <a:pPr indent="0" lvl="0" marL="0" rtl="0" algn="l">
              <a:spcBef>
                <a:spcPts val="0"/>
              </a:spcBef>
              <a:spcAft>
                <a:spcPts val="0"/>
              </a:spcAft>
              <a:buClr>
                <a:schemeClr val="lt2"/>
              </a:buClr>
              <a:buSzPts val="1100"/>
              <a:buNone/>
            </a:pPr>
            <a:r>
              <a:rPr lang="en"/>
              <a:t>December 21, 2024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8"/>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4.2</a:t>
            </a:r>
            <a:endParaRPr/>
          </a:p>
        </p:txBody>
      </p:sp>
      <p:sp>
        <p:nvSpPr>
          <p:cNvPr id="426" name="Google Shape;426;p48"/>
          <p:cNvSpPr txBox="1"/>
          <p:nvPr>
            <p:ph type="title"/>
          </p:nvPr>
        </p:nvSpPr>
        <p:spPr>
          <a:xfrm>
            <a:off x="620775" y="258750"/>
            <a:ext cx="7747800" cy="12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Thin"/>
                <a:ea typeface="Poppins Thin"/>
                <a:cs typeface="Poppins Thin"/>
                <a:sym typeface="Poppins Thin"/>
              </a:rPr>
              <a:t>APPLICATION: </a:t>
            </a:r>
            <a:r>
              <a:rPr lang="en"/>
              <a:t>SCRUM</a:t>
            </a:r>
            <a:endParaRPr/>
          </a:p>
        </p:txBody>
      </p:sp>
      <p:sp>
        <p:nvSpPr>
          <p:cNvPr id="427" name="Google Shape;427;p48"/>
          <p:cNvSpPr txBox="1"/>
          <p:nvPr/>
        </p:nvSpPr>
        <p:spPr>
          <a:xfrm>
            <a:off x="613850" y="2865050"/>
            <a:ext cx="1823400" cy="15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Break the project into sprints, such as a two-week sprint focused on Salesforce database setup, another on custom field creation for sales reporting, and a third on integrating Salesforce with existing marketing tools like HubSpot.</a:t>
            </a:r>
            <a:endParaRPr sz="1000">
              <a:solidFill>
                <a:schemeClr val="dk1"/>
              </a:solidFill>
              <a:latin typeface="Poppins Light"/>
              <a:ea typeface="Poppins Light"/>
              <a:cs typeface="Poppins Light"/>
              <a:sym typeface="Poppins Light"/>
            </a:endParaRPr>
          </a:p>
        </p:txBody>
      </p:sp>
      <p:sp>
        <p:nvSpPr>
          <p:cNvPr id="428" name="Google Shape;428;p48"/>
          <p:cNvSpPr txBox="1"/>
          <p:nvPr/>
        </p:nvSpPr>
        <p:spPr>
          <a:xfrm>
            <a:off x="560725"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01</a:t>
            </a:r>
            <a:endParaRPr sz="5000">
              <a:solidFill>
                <a:schemeClr val="dk1"/>
              </a:solidFill>
              <a:latin typeface="Poppins ExtraLight"/>
              <a:ea typeface="Poppins ExtraLight"/>
              <a:cs typeface="Poppins ExtraLight"/>
              <a:sym typeface="Poppins ExtraLight"/>
            </a:endParaRPr>
          </a:p>
        </p:txBody>
      </p:sp>
      <p:cxnSp>
        <p:nvCxnSpPr>
          <p:cNvPr id="429" name="Google Shape;429;p48"/>
          <p:cNvCxnSpPr/>
          <p:nvPr/>
        </p:nvCxnSpPr>
        <p:spPr>
          <a:xfrm>
            <a:off x="709510" y="2175707"/>
            <a:ext cx="7994400" cy="0"/>
          </a:xfrm>
          <a:prstGeom prst="straightConnector1">
            <a:avLst/>
          </a:prstGeom>
          <a:noFill/>
          <a:ln cap="flat" cmpd="sng" w="9525">
            <a:solidFill>
              <a:schemeClr val="dk1"/>
            </a:solidFill>
            <a:prstDash val="solid"/>
            <a:round/>
            <a:headEnd len="med" w="med" type="none"/>
            <a:tailEnd len="med" w="med" type="none"/>
          </a:ln>
        </p:spPr>
      </p:cxnSp>
      <p:sp>
        <p:nvSpPr>
          <p:cNvPr id="430" name="Google Shape;430;p48"/>
          <p:cNvSpPr txBox="1"/>
          <p:nvPr/>
        </p:nvSpPr>
        <p:spPr>
          <a:xfrm>
            <a:off x="613850"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PLANNING</a:t>
            </a:r>
            <a:endParaRPr sz="750">
              <a:solidFill>
                <a:schemeClr val="dk1"/>
              </a:solidFill>
              <a:latin typeface="Space Mono"/>
              <a:ea typeface="Space Mono"/>
              <a:cs typeface="Space Mono"/>
              <a:sym typeface="Space Mono"/>
            </a:endParaRPr>
          </a:p>
        </p:txBody>
      </p:sp>
      <p:sp>
        <p:nvSpPr>
          <p:cNvPr id="431" name="Google Shape;431;p48"/>
          <p:cNvSpPr txBox="1"/>
          <p:nvPr/>
        </p:nvSpPr>
        <p:spPr>
          <a:xfrm>
            <a:off x="2547975" y="2865050"/>
            <a:ext cx="1823400" cy="15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Hold daily standups with the implementation team to discuss progress, resolve blockers (i.e. debugging integration errors) and keep everyone aligned on sprint goals.</a:t>
            </a:r>
            <a:endParaRPr sz="1000">
              <a:solidFill>
                <a:schemeClr val="dk1"/>
              </a:solidFill>
              <a:latin typeface="Poppins Light"/>
              <a:ea typeface="Poppins Light"/>
              <a:cs typeface="Poppins Light"/>
              <a:sym typeface="Poppins Light"/>
            </a:endParaRPr>
          </a:p>
        </p:txBody>
      </p:sp>
      <p:sp>
        <p:nvSpPr>
          <p:cNvPr id="432" name="Google Shape;432;p48"/>
          <p:cNvSpPr txBox="1"/>
          <p:nvPr/>
        </p:nvSpPr>
        <p:spPr>
          <a:xfrm>
            <a:off x="249485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02</a:t>
            </a:r>
            <a:endParaRPr sz="5000">
              <a:solidFill>
                <a:schemeClr val="dk1"/>
              </a:solidFill>
              <a:latin typeface="Poppins ExtraLight"/>
              <a:ea typeface="Poppins ExtraLight"/>
              <a:cs typeface="Poppins ExtraLight"/>
              <a:sym typeface="Poppins ExtraLight"/>
            </a:endParaRPr>
          </a:p>
        </p:txBody>
      </p:sp>
      <p:sp>
        <p:nvSpPr>
          <p:cNvPr id="433" name="Google Shape;433;p48"/>
          <p:cNvSpPr txBox="1"/>
          <p:nvPr/>
        </p:nvSpPr>
        <p:spPr>
          <a:xfrm>
            <a:off x="254797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COLLABORATION</a:t>
            </a:r>
            <a:endParaRPr sz="750">
              <a:solidFill>
                <a:schemeClr val="dk1"/>
              </a:solidFill>
              <a:latin typeface="Space Mono"/>
              <a:ea typeface="Space Mono"/>
              <a:cs typeface="Space Mono"/>
              <a:sym typeface="Space Mono"/>
            </a:endParaRPr>
          </a:p>
        </p:txBody>
      </p:sp>
      <p:sp>
        <p:nvSpPr>
          <p:cNvPr id="434" name="Google Shape;434;p48"/>
          <p:cNvSpPr txBox="1"/>
          <p:nvPr/>
        </p:nvSpPr>
        <p:spPr>
          <a:xfrm>
            <a:off x="4535225" y="2865050"/>
            <a:ext cx="1823400" cy="15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Use sprint reviews and retrospectives to spot issues early, like challenges in syncing Salesforce with older systems, and adjust the approach dynamically to keep the project on track.</a:t>
            </a:r>
            <a:endParaRPr sz="1000">
              <a:solidFill>
                <a:schemeClr val="dk1"/>
              </a:solidFill>
              <a:latin typeface="Poppins Light"/>
              <a:ea typeface="Poppins Light"/>
              <a:cs typeface="Poppins Light"/>
              <a:sym typeface="Poppins Light"/>
            </a:endParaRPr>
          </a:p>
        </p:txBody>
      </p:sp>
      <p:sp>
        <p:nvSpPr>
          <p:cNvPr id="435" name="Google Shape;435;p48"/>
          <p:cNvSpPr txBox="1"/>
          <p:nvPr/>
        </p:nvSpPr>
        <p:spPr>
          <a:xfrm>
            <a:off x="448209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03</a:t>
            </a:r>
            <a:endParaRPr sz="5000">
              <a:solidFill>
                <a:schemeClr val="dk1"/>
              </a:solidFill>
              <a:latin typeface="Poppins ExtraLight"/>
              <a:ea typeface="Poppins ExtraLight"/>
              <a:cs typeface="Poppins ExtraLight"/>
              <a:sym typeface="Poppins ExtraLight"/>
            </a:endParaRPr>
          </a:p>
        </p:txBody>
      </p:sp>
      <p:sp>
        <p:nvSpPr>
          <p:cNvPr id="436" name="Google Shape;436;p48"/>
          <p:cNvSpPr txBox="1"/>
          <p:nvPr/>
        </p:nvSpPr>
        <p:spPr>
          <a:xfrm>
            <a:off x="453522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RISK MANAGEMENT</a:t>
            </a:r>
            <a:endParaRPr b="1" sz="750">
              <a:solidFill>
                <a:schemeClr val="dk1"/>
              </a:solidFill>
              <a:latin typeface="Space Mono"/>
              <a:ea typeface="Space Mono"/>
              <a:cs typeface="Space Mono"/>
              <a:sym typeface="Space Mono"/>
            </a:endParaRPr>
          </a:p>
        </p:txBody>
      </p:sp>
      <p:sp>
        <p:nvSpPr>
          <p:cNvPr id="437" name="Google Shape;437;p48"/>
          <p:cNvSpPr txBox="1"/>
          <p:nvPr/>
        </p:nvSpPr>
        <p:spPr>
          <a:xfrm>
            <a:off x="6522475" y="2865050"/>
            <a:ext cx="1912500" cy="114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Deliver working CRM features and Salesforce functionality incrementally, ensuring continuous feedback and improvement.</a:t>
            </a:r>
            <a:endParaRPr sz="1000">
              <a:solidFill>
                <a:schemeClr val="dk1"/>
              </a:solidFill>
              <a:latin typeface="Poppins Light"/>
              <a:ea typeface="Poppins Light"/>
              <a:cs typeface="Poppins Light"/>
              <a:sym typeface="Poppins Light"/>
            </a:endParaRPr>
          </a:p>
        </p:txBody>
      </p:sp>
      <p:sp>
        <p:nvSpPr>
          <p:cNvPr id="438" name="Google Shape;438;p48"/>
          <p:cNvSpPr txBox="1"/>
          <p:nvPr/>
        </p:nvSpPr>
        <p:spPr>
          <a:xfrm>
            <a:off x="646934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04</a:t>
            </a:r>
            <a:endParaRPr sz="5000">
              <a:solidFill>
                <a:schemeClr val="dk1"/>
              </a:solidFill>
              <a:latin typeface="Poppins ExtraLight"/>
              <a:ea typeface="Poppins ExtraLight"/>
              <a:cs typeface="Poppins ExtraLight"/>
              <a:sym typeface="Poppins ExtraLight"/>
            </a:endParaRPr>
          </a:p>
        </p:txBody>
      </p:sp>
      <p:sp>
        <p:nvSpPr>
          <p:cNvPr id="439" name="Google Shape;439;p48"/>
          <p:cNvSpPr txBox="1"/>
          <p:nvPr/>
        </p:nvSpPr>
        <p:spPr>
          <a:xfrm>
            <a:off x="652247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DELIVERY</a:t>
            </a:r>
            <a:endParaRPr sz="750">
              <a:solidFill>
                <a:schemeClr val="dk1"/>
              </a:solidFill>
              <a:latin typeface="Space Mono"/>
              <a:ea typeface="Space Mono"/>
              <a:cs typeface="Space Mono"/>
              <a:sym typeface="Space Mono"/>
            </a:endParaRPr>
          </a:p>
        </p:txBody>
      </p:sp>
      <p:sp>
        <p:nvSpPr>
          <p:cNvPr id="440" name="Google Shape;440;p48"/>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t>
            </a:r>
            <a:r>
              <a:rPr lang="en" u="sng"/>
              <a:t>APPLICATION</a:t>
            </a:r>
            <a:r>
              <a:rPr lang="en">
                <a:solidFill>
                  <a:schemeClr val="dk2"/>
                </a:solidFill>
              </a:rPr>
              <a:t>       COMPARISON       DEFINITION       INTRO</a:t>
            </a:r>
            <a:endParaRPr u="sng"/>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49"/>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5.1</a:t>
            </a:r>
            <a:endParaRPr/>
          </a:p>
        </p:txBody>
      </p:sp>
      <p:sp>
        <p:nvSpPr>
          <p:cNvPr id="446" name="Google Shape;446;p49"/>
          <p:cNvSpPr txBox="1"/>
          <p:nvPr>
            <p:ph idx="4294967295" type="body"/>
          </p:nvPr>
        </p:nvSpPr>
        <p:spPr>
          <a:xfrm>
            <a:off x="3202599" y="1206650"/>
            <a:ext cx="5283300" cy="357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300"/>
              <a:t>IT projects are dynamic! Scrum will provide the flexibility needed to adapt to any changes or challenges that come up during the CRM implementation. Its focus on incremental delivery will help catch any integration issues early, reducing potential disruptions.</a:t>
            </a:r>
            <a:endParaRPr sz="1700"/>
          </a:p>
        </p:txBody>
      </p:sp>
      <p:sp>
        <p:nvSpPr>
          <p:cNvPr id="447" name="Google Shape;447;p49"/>
          <p:cNvSpPr txBox="1"/>
          <p:nvPr>
            <p:ph idx="4294967295" type="body"/>
          </p:nvPr>
        </p:nvSpPr>
        <p:spPr>
          <a:xfrm>
            <a:off x="910175" y="1206650"/>
            <a:ext cx="2209200" cy="1498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a:latin typeface="Poppins"/>
                <a:ea typeface="Poppins"/>
                <a:cs typeface="Poppins"/>
                <a:sym typeface="Poppins"/>
              </a:rPr>
              <a:t>We recommend using Scrum as the preferred framework.</a:t>
            </a:r>
            <a:endParaRPr b="1">
              <a:latin typeface="Poppins"/>
              <a:ea typeface="Poppins"/>
              <a:cs typeface="Poppins"/>
              <a:sym typeface="Poppins"/>
            </a:endParaRPr>
          </a:p>
        </p:txBody>
      </p:sp>
      <p:sp>
        <p:nvSpPr>
          <p:cNvPr id="448" name="Google Shape;448;p49"/>
          <p:cNvSpPr txBox="1"/>
          <p:nvPr>
            <p:ph idx="4294967295" type="title"/>
          </p:nvPr>
        </p:nvSpPr>
        <p:spPr>
          <a:xfrm>
            <a:off x="910175" y="258750"/>
            <a:ext cx="7112400" cy="9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t>RECOMMENDATION</a:t>
            </a:r>
            <a:endParaRPr sz="4800"/>
          </a:p>
        </p:txBody>
      </p:sp>
      <p:sp>
        <p:nvSpPr>
          <p:cNvPr id="449" name="Google Shape;449;p49"/>
          <p:cNvSpPr txBox="1"/>
          <p:nvPr>
            <p:ph idx="4294967295" type="subTitle"/>
          </p:nvPr>
        </p:nvSpPr>
        <p:spPr>
          <a:xfrm rot="-5400000">
            <a:off x="-2205225" y="2396850"/>
            <a:ext cx="5013000" cy="349800"/>
          </a:xfrm>
          <a:prstGeom prst="rect">
            <a:avLst/>
          </a:prstGeom>
        </p:spPr>
        <p:txBody>
          <a:bodyPr anchorCtr="0" anchor="ctr" bIns="91425" lIns="91425" spcFirstLastPara="1" rIns="91425" wrap="square" tIns="91425">
            <a:noAutofit/>
          </a:bodyPr>
          <a:lstStyle/>
          <a:p>
            <a:pPr indent="0" lvl="0" marL="0" rtl="0" algn="l">
              <a:lnSpc>
                <a:spcPct val="190000"/>
              </a:lnSpc>
              <a:spcBef>
                <a:spcPts val="0"/>
              </a:spcBef>
              <a:spcAft>
                <a:spcPts val="0"/>
              </a:spcAft>
              <a:buNone/>
            </a:pPr>
            <a:r>
              <a:rPr b="1" lang="en" sz="650">
                <a:solidFill>
                  <a:schemeClr val="dk2"/>
                </a:solidFill>
              </a:rPr>
              <a:t>REFERENCES       </a:t>
            </a:r>
            <a:r>
              <a:rPr b="1" lang="en" sz="650" u="sng">
                <a:solidFill>
                  <a:srgbClr val="000000"/>
                </a:solidFill>
              </a:rPr>
              <a:t>RECOMMENDATION</a:t>
            </a:r>
            <a:r>
              <a:rPr b="1" lang="en" sz="650">
                <a:solidFill>
                  <a:schemeClr val="dk2"/>
                </a:solidFill>
              </a:rPr>
              <a:t>       </a:t>
            </a:r>
            <a:r>
              <a:rPr b="1" lang="en" sz="650">
                <a:solidFill>
                  <a:srgbClr val="666666"/>
                </a:solidFill>
              </a:rPr>
              <a:t>APPLICATION</a:t>
            </a:r>
            <a:r>
              <a:rPr b="1" lang="en" sz="650">
                <a:solidFill>
                  <a:schemeClr val="dk2"/>
                </a:solidFill>
              </a:rPr>
              <a:t>       COMPARISON       DEFINITION       INTRO</a:t>
            </a:r>
            <a:endParaRPr b="1" sz="65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50"/>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5.1</a:t>
            </a:r>
            <a:endParaRPr/>
          </a:p>
        </p:txBody>
      </p:sp>
      <p:sp>
        <p:nvSpPr>
          <p:cNvPr id="455" name="Google Shape;455;p50"/>
          <p:cNvSpPr txBox="1"/>
          <p:nvPr>
            <p:ph idx="4294967295" type="body"/>
          </p:nvPr>
        </p:nvSpPr>
        <p:spPr>
          <a:xfrm>
            <a:off x="910175" y="1206750"/>
            <a:ext cx="7602300" cy="3577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200"/>
              <a:t>Scrum promotes collaboration and keeps stakeholders involved throughout the process, ensuring that the CRM system aligns with the company's needs and goals.</a:t>
            </a:r>
            <a:endParaRPr sz="1600"/>
          </a:p>
        </p:txBody>
      </p:sp>
      <p:sp>
        <p:nvSpPr>
          <p:cNvPr id="456" name="Google Shape;456;p50"/>
          <p:cNvSpPr txBox="1"/>
          <p:nvPr>
            <p:ph idx="4294967295" type="title"/>
          </p:nvPr>
        </p:nvSpPr>
        <p:spPr>
          <a:xfrm>
            <a:off x="910175" y="258750"/>
            <a:ext cx="7137300" cy="9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t>RECOMMENDATION</a:t>
            </a:r>
            <a:endParaRPr sz="4800"/>
          </a:p>
        </p:txBody>
      </p:sp>
      <p:sp>
        <p:nvSpPr>
          <p:cNvPr id="457" name="Google Shape;457;p50"/>
          <p:cNvSpPr txBox="1"/>
          <p:nvPr>
            <p:ph idx="4294967295" type="body"/>
          </p:nvPr>
        </p:nvSpPr>
        <p:spPr>
          <a:xfrm>
            <a:off x="910175" y="3185575"/>
            <a:ext cx="8007000" cy="1644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a:latin typeface="Poppins"/>
                <a:ea typeface="Poppins"/>
                <a:cs typeface="Poppins"/>
                <a:sym typeface="Poppins"/>
              </a:rPr>
              <a:t>With Scrum, I’m confident Organization X will meet its objective of a functional CRM system within 12 months, while staying on track with the $1M budget.</a:t>
            </a:r>
            <a:endParaRPr b="1">
              <a:latin typeface="Poppins"/>
              <a:ea typeface="Poppins"/>
              <a:cs typeface="Poppins"/>
              <a:sym typeface="Poppins"/>
            </a:endParaRPr>
          </a:p>
        </p:txBody>
      </p:sp>
      <p:cxnSp>
        <p:nvCxnSpPr>
          <p:cNvPr id="458" name="Google Shape;458;p50"/>
          <p:cNvCxnSpPr/>
          <p:nvPr/>
        </p:nvCxnSpPr>
        <p:spPr>
          <a:xfrm>
            <a:off x="960156" y="2995357"/>
            <a:ext cx="7502400" cy="0"/>
          </a:xfrm>
          <a:prstGeom prst="straightConnector1">
            <a:avLst/>
          </a:prstGeom>
          <a:noFill/>
          <a:ln cap="flat" cmpd="sng" w="9525">
            <a:solidFill>
              <a:schemeClr val="dk1"/>
            </a:solidFill>
            <a:prstDash val="solid"/>
            <a:round/>
            <a:headEnd len="med" w="med" type="none"/>
            <a:tailEnd len="med" w="med" type="none"/>
          </a:ln>
        </p:spPr>
      </p:cxnSp>
      <p:sp>
        <p:nvSpPr>
          <p:cNvPr id="459" name="Google Shape;459;p50"/>
          <p:cNvSpPr txBox="1"/>
          <p:nvPr>
            <p:ph idx="4294967295" type="subTitle"/>
          </p:nvPr>
        </p:nvSpPr>
        <p:spPr>
          <a:xfrm rot="-5400000">
            <a:off x="-2205225" y="2396850"/>
            <a:ext cx="5013000" cy="349800"/>
          </a:xfrm>
          <a:prstGeom prst="rect">
            <a:avLst/>
          </a:prstGeom>
        </p:spPr>
        <p:txBody>
          <a:bodyPr anchorCtr="0" anchor="ctr" bIns="91425" lIns="91425" spcFirstLastPara="1" rIns="91425" wrap="square" tIns="91425">
            <a:noAutofit/>
          </a:bodyPr>
          <a:lstStyle/>
          <a:p>
            <a:pPr indent="0" lvl="0" marL="0" rtl="0" algn="l">
              <a:lnSpc>
                <a:spcPct val="190000"/>
              </a:lnSpc>
              <a:spcBef>
                <a:spcPts val="0"/>
              </a:spcBef>
              <a:spcAft>
                <a:spcPts val="0"/>
              </a:spcAft>
              <a:buNone/>
            </a:pPr>
            <a:r>
              <a:rPr b="1" lang="en" sz="650">
                <a:solidFill>
                  <a:schemeClr val="dk2"/>
                </a:solidFill>
              </a:rPr>
              <a:t>REFERENCES       </a:t>
            </a:r>
            <a:r>
              <a:rPr b="1" lang="en" sz="650" u="sng">
                <a:solidFill>
                  <a:srgbClr val="000000"/>
                </a:solidFill>
              </a:rPr>
              <a:t>RECOMMENDATION</a:t>
            </a:r>
            <a:r>
              <a:rPr b="1" lang="en" sz="650">
                <a:solidFill>
                  <a:schemeClr val="dk2"/>
                </a:solidFill>
              </a:rPr>
              <a:t>       </a:t>
            </a:r>
            <a:r>
              <a:rPr b="1" lang="en" sz="650">
                <a:solidFill>
                  <a:srgbClr val="666666"/>
                </a:solidFill>
              </a:rPr>
              <a:t>APPLICATION</a:t>
            </a:r>
            <a:r>
              <a:rPr b="1" lang="en" sz="650">
                <a:solidFill>
                  <a:schemeClr val="dk2"/>
                </a:solidFill>
              </a:rPr>
              <a:t>       COMPARISON       DEFINITION       INTRO</a:t>
            </a:r>
            <a:endParaRPr b="1" sz="65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51"/>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6</a:t>
            </a:r>
            <a:endParaRPr/>
          </a:p>
        </p:txBody>
      </p:sp>
      <p:sp>
        <p:nvSpPr>
          <p:cNvPr id="465" name="Google Shape;465;p51"/>
          <p:cNvSpPr txBox="1"/>
          <p:nvPr>
            <p:ph type="title"/>
          </p:nvPr>
        </p:nvSpPr>
        <p:spPr>
          <a:xfrm>
            <a:off x="620775" y="258750"/>
            <a:ext cx="77478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REFERENCES</a:t>
            </a:r>
            <a:endParaRPr sz="3600"/>
          </a:p>
        </p:txBody>
      </p:sp>
      <p:sp>
        <p:nvSpPr>
          <p:cNvPr id="466" name="Google Shape;466;p51"/>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u="sng"/>
              <a:t>REFERENCES</a:t>
            </a:r>
            <a:r>
              <a:rPr lang="en">
                <a:solidFill>
                  <a:schemeClr val="dk2"/>
                </a:solidFill>
              </a:rPr>
              <a:t>       RECOMMENDATION       APPLICATION       </a:t>
            </a:r>
            <a:r>
              <a:rPr lang="en">
                <a:solidFill>
                  <a:srgbClr val="666666"/>
                </a:solidFill>
              </a:rPr>
              <a:t>COMPARISON</a:t>
            </a:r>
            <a:r>
              <a:rPr lang="en">
                <a:solidFill>
                  <a:schemeClr val="dk2"/>
                </a:solidFill>
              </a:rPr>
              <a:t>       DEFINITION       INTRO</a:t>
            </a:r>
            <a:endParaRPr u="sng"/>
          </a:p>
        </p:txBody>
      </p:sp>
      <p:cxnSp>
        <p:nvCxnSpPr>
          <p:cNvPr id="467" name="Google Shape;467;p51"/>
          <p:cNvCxnSpPr/>
          <p:nvPr/>
        </p:nvCxnSpPr>
        <p:spPr>
          <a:xfrm>
            <a:off x="757600" y="1008150"/>
            <a:ext cx="8159700" cy="0"/>
          </a:xfrm>
          <a:prstGeom prst="straightConnector1">
            <a:avLst/>
          </a:prstGeom>
          <a:noFill/>
          <a:ln cap="flat" cmpd="sng" w="9525">
            <a:solidFill>
              <a:srgbClr val="999999"/>
            </a:solidFill>
            <a:prstDash val="solid"/>
            <a:round/>
            <a:headEnd len="med" w="med" type="none"/>
            <a:tailEnd len="med" w="med" type="none"/>
          </a:ln>
        </p:spPr>
      </p:cxnSp>
      <p:sp>
        <p:nvSpPr>
          <p:cNvPr id="468" name="Google Shape;468;p51"/>
          <p:cNvSpPr txBox="1"/>
          <p:nvPr>
            <p:ph idx="8" type="body"/>
          </p:nvPr>
        </p:nvSpPr>
        <p:spPr>
          <a:xfrm>
            <a:off x="757600" y="1206750"/>
            <a:ext cx="7728300" cy="3577200"/>
          </a:xfrm>
          <a:prstGeom prst="rect">
            <a:avLst/>
          </a:prstGeom>
        </p:spPr>
        <p:txBody>
          <a:bodyPr anchorCtr="0" anchor="t" bIns="91425" lIns="91425" spcFirstLastPara="1" rIns="91425" wrap="square" tIns="91425">
            <a:noAutofit/>
          </a:bodyPr>
          <a:lstStyle/>
          <a:p>
            <a:pPr indent="-571500" lvl="0" marL="514350" rtl="0" algn="l">
              <a:spcBef>
                <a:spcPts val="0"/>
              </a:spcBef>
              <a:spcAft>
                <a:spcPts val="0"/>
              </a:spcAft>
              <a:buNone/>
            </a:pPr>
            <a:r>
              <a:rPr lang="en" sz="1200"/>
              <a:t>Coursera. (n.d.). </a:t>
            </a:r>
            <a:r>
              <a:rPr i="1" lang="en" sz="1200"/>
              <a:t>How project managers impact organizations</a:t>
            </a:r>
            <a:r>
              <a:rPr lang="en" sz="1200"/>
              <a:t>. Retrieved November 22, 2024, from https://www.coursera.org/learn/project-management-foundations/supplement/q9dYn/how-project-managers-impact-organizations</a:t>
            </a:r>
            <a:endParaRPr sz="1200"/>
          </a:p>
          <a:p>
            <a:pPr indent="-571500" lvl="0" marL="514350" rtl="0" algn="l">
              <a:spcBef>
                <a:spcPts val="1200"/>
              </a:spcBef>
              <a:spcAft>
                <a:spcPts val="0"/>
              </a:spcAft>
              <a:buNone/>
            </a:pPr>
            <a:r>
              <a:rPr lang="en" sz="1200"/>
              <a:t>ACI Learning. (2021, June 11). </a:t>
            </a:r>
            <a:r>
              <a:rPr i="1" lang="en" sz="1200"/>
              <a:t>PRINCE2 - Seven principles, themes, and processes explained</a:t>
            </a:r>
            <a:r>
              <a:rPr lang="en" sz="1200"/>
              <a:t> [Video]. YouTube. https://www.youtube.com/watch?v=d9Tecl1WZBk</a:t>
            </a:r>
            <a:endParaRPr sz="1200"/>
          </a:p>
          <a:p>
            <a:pPr indent="-571500" lvl="0" marL="514350" rtl="0" algn="l">
              <a:spcBef>
                <a:spcPts val="1200"/>
              </a:spcBef>
              <a:spcAft>
                <a:spcPts val="0"/>
              </a:spcAft>
              <a:buNone/>
            </a:pPr>
            <a:r>
              <a:rPr lang="en" sz="1200"/>
              <a:t>Watt, A. (2014). </a:t>
            </a:r>
            <a:r>
              <a:rPr i="1" lang="en" sz="1200"/>
              <a:t>Project Management</a:t>
            </a:r>
            <a:r>
              <a:rPr lang="en" sz="1200"/>
              <a:t> (2nd ed.). BCcampus. Victoria, B.C. Retrieved from https://opentextbc.ca/projectmanagement/</a:t>
            </a:r>
            <a:endParaRPr sz="1200"/>
          </a:p>
          <a:p>
            <a:pPr indent="-571500" lvl="0" marL="514350" rtl="0" algn="l">
              <a:spcBef>
                <a:spcPts val="1200"/>
              </a:spcBef>
              <a:spcAft>
                <a:spcPts val="0"/>
              </a:spcAft>
              <a:buNone/>
            </a:pPr>
            <a:r>
              <a:t/>
            </a:r>
            <a:endParaRPr sz="1200"/>
          </a:p>
          <a:p>
            <a:pPr indent="-571500" lvl="0" marL="514350" rtl="0" algn="l">
              <a:spcBef>
                <a:spcPts val="1200"/>
              </a:spcBef>
              <a:spcAft>
                <a:spcPts val="0"/>
              </a:spcAft>
              <a:buNone/>
            </a:pPr>
            <a:r>
              <a:rPr lang="en" sz="1200">
                <a:latin typeface="Poppins Medium"/>
                <a:ea typeface="Poppins Medium"/>
                <a:cs typeface="Poppins Medium"/>
                <a:sym typeface="Poppins Medium"/>
              </a:rPr>
              <a:t>PHOTOS:</a:t>
            </a:r>
            <a:endParaRPr sz="1200">
              <a:latin typeface="Poppins Medium"/>
              <a:ea typeface="Poppins Medium"/>
              <a:cs typeface="Poppins Medium"/>
              <a:sym typeface="Poppins Medium"/>
            </a:endParaRPr>
          </a:p>
          <a:p>
            <a:pPr indent="-571500" lvl="0" marL="514350" rtl="0" algn="l">
              <a:spcBef>
                <a:spcPts val="1200"/>
              </a:spcBef>
              <a:spcAft>
                <a:spcPts val="0"/>
              </a:spcAft>
              <a:buNone/>
            </a:pPr>
            <a:r>
              <a:rPr lang="en" sz="900"/>
              <a:t>Viktor Bystrov - https://unsplash.com/photos/aerial-photography-of-mall-interior-gFjGZ2qRZOo</a:t>
            </a:r>
            <a:endParaRPr sz="900"/>
          </a:p>
          <a:p>
            <a:pPr indent="-571500" lvl="0" marL="514350" rtl="0" algn="l">
              <a:spcBef>
                <a:spcPts val="1200"/>
              </a:spcBef>
              <a:spcAft>
                <a:spcPts val="0"/>
              </a:spcAft>
              <a:buNone/>
            </a:pPr>
            <a:r>
              <a:rPr lang="en" sz="900"/>
              <a:t>Clark Street Mercantile - https://unsplash.com/photos/person-leaning-on-wall-while-holding-gray-hat-qnKhZJPKFD8</a:t>
            </a:r>
            <a:endParaRPr sz="900"/>
          </a:p>
          <a:p>
            <a:pPr indent="-571500" lvl="0" marL="514350" rtl="0" algn="l">
              <a:spcBef>
                <a:spcPts val="1200"/>
              </a:spcBef>
              <a:spcAft>
                <a:spcPts val="0"/>
              </a:spcAft>
              <a:buNone/>
            </a:pPr>
            <a:r>
              <a:rPr lang="en" sz="900"/>
              <a:t>Alexandra Gorn - https://unsplash.com/photos/green-linear-leafed-plant-on-white-pot-1mPkRa-qM_U</a:t>
            </a:r>
            <a:endParaRPr sz="900"/>
          </a:p>
          <a:p>
            <a:pPr indent="-571500" lvl="0" marL="514350" rtl="0" algn="l">
              <a:spcBef>
                <a:spcPts val="1200"/>
              </a:spcBef>
              <a:spcAft>
                <a:spcPts val="1200"/>
              </a:spcAft>
              <a:buNone/>
            </a:pPr>
            <a:r>
              <a:t/>
            </a:r>
            <a:endParaRPr sz="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40"/>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333" name="Google Shape;333;p40"/>
          <p:cNvSpPr txBox="1"/>
          <p:nvPr>
            <p:ph idx="8" type="subTitle"/>
          </p:nvPr>
        </p:nvSpPr>
        <p:spPr>
          <a:xfrm>
            <a:off x="4317175" y="258750"/>
            <a:ext cx="2832900" cy="90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334" name="Google Shape;334;p40"/>
          <p:cNvSpPr txBox="1"/>
          <p:nvPr>
            <p:ph type="title"/>
          </p:nvPr>
        </p:nvSpPr>
        <p:spPr>
          <a:xfrm>
            <a:off x="3774550" y="1343900"/>
            <a:ext cx="5243400" cy="3506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INTRO</a:t>
            </a:r>
            <a:endParaRPr/>
          </a:p>
          <a:p>
            <a:pPr indent="0" lvl="0" marL="0" rtl="0" algn="r">
              <a:spcBef>
                <a:spcPts val="0"/>
              </a:spcBef>
              <a:spcAft>
                <a:spcPts val="0"/>
              </a:spcAft>
              <a:buNone/>
            </a:pPr>
            <a:r>
              <a:rPr lang="en"/>
              <a:t>DEFINITION</a:t>
            </a:r>
            <a:endParaRPr/>
          </a:p>
          <a:p>
            <a:pPr indent="0" lvl="0" marL="0" rtl="0" algn="r">
              <a:spcBef>
                <a:spcPts val="0"/>
              </a:spcBef>
              <a:spcAft>
                <a:spcPts val="0"/>
              </a:spcAft>
              <a:buNone/>
            </a:pPr>
            <a:r>
              <a:rPr lang="en"/>
              <a:t>COMPARISON</a:t>
            </a:r>
            <a:endParaRPr/>
          </a:p>
          <a:p>
            <a:pPr indent="0" lvl="0" marL="0" rtl="0" algn="r">
              <a:spcBef>
                <a:spcPts val="0"/>
              </a:spcBef>
              <a:spcAft>
                <a:spcPts val="0"/>
              </a:spcAft>
              <a:buNone/>
            </a:pPr>
            <a:r>
              <a:rPr lang="en"/>
              <a:t>APPLICATION</a:t>
            </a:r>
            <a:endParaRPr/>
          </a:p>
          <a:p>
            <a:pPr indent="0" lvl="0" marL="0" rtl="0" algn="r">
              <a:spcBef>
                <a:spcPts val="0"/>
              </a:spcBef>
              <a:spcAft>
                <a:spcPts val="0"/>
              </a:spcAft>
              <a:buNone/>
            </a:pPr>
            <a:r>
              <a:rPr lang="en"/>
              <a:t>RECOMMENDATION</a:t>
            </a:r>
            <a:endParaRPr/>
          </a:p>
          <a:p>
            <a:pPr indent="0" lvl="0" marL="0" rtl="0" algn="r">
              <a:spcBef>
                <a:spcPts val="0"/>
              </a:spcBef>
              <a:spcAft>
                <a:spcPts val="0"/>
              </a:spcAft>
              <a:buNone/>
            </a:pPr>
            <a:r>
              <a:rPr lang="en"/>
              <a:t>REFERENCES</a:t>
            </a:r>
            <a:endParaRPr/>
          </a:p>
        </p:txBody>
      </p:sp>
      <p:cxnSp>
        <p:nvCxnSpPr>
          <p:cNvPr id="335" name="Google Shape;335;p40"/>
          <p:cNvCxnSpPr/>
          <p:nvPr/>
        </p:nvCxnSpPr>
        <p:spPr>
          <a:xfrm>
            <a:off x="4111849" y="2073210"/>
            <a:ext cx="4798800" cy="0"/>
          </a:xfrm>
          <a:prstGeom prst="straightConnector1">
            <a:avLst/>
          </a:prstGeom>
          <a:noFill/>
          <a:ln cap="flat" cmpd="sng" w="9525">
            <a:solidFill>
              <a:schemeClr val="dk1"/>
            </a:solidFill>
            <a:prstDash val="solid"/>
            <a:round/>
            <a:headEnd len="med" w="med" type="none"/>
            <a:tailEnd len="med" w="med" type="none"/>
          </a:ln>
        </p:spPr>
      </p:cxnSp>
      <p:cxnSp>
        <p:nvCxnSpPr>
          <p:cNvPr id="336" name="Google Shape;336;p40"/>
          <p:cNvCxnSpPr/>
          <p:nvPr/>
        </p:nvCxnSpPr>
        <p:spPr>
          <a:xfrm>
            <a:off x="4111849" y="2599442"/>
            <a:ext cx="4798800" cy="0"/>
          </a:xfrm>
          <a:prstGeom prst="straightConnector1">
            <a:avLst/>
          </a:prstGeom>
          <a:noFill/>
          <a:ln cap="flat" cmpd="sng" w="9525">
            <a:solidFill>
              <a:schemeClr val="dk1"/>
            </a:solidFill>
            <a:prstDash val="solid"/>
            <a:round/>
            <a:headEnd len="med" w="med" type="none"/>
            <a:tailEnd len="med" w="med" type="none"/>
          </a:ln>
        </p:spPr>
      </p:cxnSp>
      <p:cxnSp>
        <p:nvCxnSpPr>
          <p:cNvPr id="337" name="Google Shape;337;p40"/>
          <p:cNvCxnSpPr/>
          <p:nvPr/>
        </p:nvCxnSpPr>
        <p:spPr>
          <a:xfrm>
            <a:off x="4111849" y="3125674"/>
            <a:ext cx="4798800" cy="0"/>
          </a:xfrm>
          <a:prstGeom prst="straightConnector1">
            <a:avLst/>
          </a:prstGeom>
          <a:noFill/>
          <a:ln cap="flat" cmpd="sng" w="9525">
            <a:solidFill>
              <a:schemeClr val="dk1"/>
            </a:solidFill>
            <a:prstDash val="solid"/>
            <a:round/>
            <a:headEnd len="med" w="med" type="none"/>
            <a:tailEnd len="med" w="med" type="none"/>
          </a:ln>
        </p:spPr>
      </p:cxnSp>
      <p:cxnSp>
        <p:nvCxnSpPr>
          <p:cNvPr id="338" name="Google Shape;338;p40"/>
          <p:cNvCxnSpPr/>
          <p:nvPr/>
        </p:nvCxnSpPr>
        <p:spPr>
          <a:xfrm>
            <a:off x="4111849" y="3651906"/>
            <a:ext cx="4798800" cy="0"/>
          </a:xfrm>
          <a:prstGeom prst="straightConnector1">
            <a:avLst/>
          </a:prstGeom>
          <a:noFill/>
          <a:ln cap="flat" cmpd="sng" w="9525">
            <a:solidFill>
              <a:schemeClr val="dk1"/>
            </a:solidFill>
            <a:prstDash val="solid"/>
            <a:round/>
            <a:headEnd len="med" w="med" type="none"/>
            <a:tailEnd len="med" w="med" type="none"/>
          </a:ln>
        </p:spPr>
      </p:cxnSp>
      <p:cxnSp>
        <p:nvCxnSpPr>
          <p:cNvPr id="339" name="Google Shape;339;p40"/>
          <p:cNvCxnSpPr/>
          <p:nvPr/>
        </p:nvCxnSpPr>
        <p:spPr>
          <a:xfrm>
            <a:off x="4111849" y="4178138"/>
            <a:ext cx="4798800" cy="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40"/>
          <p:cNvCxnSpPr/>
          <p:nvPr/>
        </p:nvCxnSpPr>
        <p:spPr>
          <a:xfrm>
            <a:off x="4111849" y="4704370"/>
            <a:ext cx="4798800" cy="0"/>
          </a:xfrm>
          <a:prstGeom prst="straightConnector1">
            <a:avLst/>
          </a:prstGeom>
          <a:noFill/>
          <a:ln cap="flat" cmpd="sng" w="9525">
            <a:solidFill>
              <a:schemeClr val="dk1"/>
            </a:solidFill>
            <a:prstDash val="solid"/>
            <a:round/>
            <a:headEnd len="med" w="med" type="none"/>
            <a:tailEnd len="med" w="med" type="none"/>
          </a:ln>
        </p:spPr>
      </p:cxnSp>
      <p:sp>
        <p:nvSpPr>
          <p:cNvPr id="341" name="Google Shape;341;p40"/>
          <p:cNvSpPr txBox="1"/>
          <p:nvPr/>
        </p:nvSpPr>
        <p:spPr>
          <a:xfrm>
            <a:off x="4012687" y="2331391"/>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02</a:t>
            </a:r>
            <a:endParaRPr sz="750">
              <a:solidFill>
                <a:schemeClr val="dk1"/>
              </a:solidFill>
              <a:latin typeface="Space Mono"/>
              <a:ea typeface="Space Mono"/>
              <a:cs typeface="Space Mono"/>
              <a:sym typeface="Space Mono"/>
            </a:endParaRPr>
          </a:p>
        </p:txBody>
      </p:sp>
      <p:sp>
        <p:nvSpPr>
          <p:cNvPr id="342" name="Google Shape;342;p40"/>
          <p:cNvSpPr txBox="1"/>
          <p:nvPr/>
        </p:nvSpPr>
        <p:spPr>
          <a:xfrm>
            <a:off x="4012687" y="1816012"/>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01</a:t>
            </a:r>
            <a:endParaRPr sz="750">
              <a:solidFill>
                <a:schemeClr val="dk1"/>
              </a:solidFill>
              <a:latin typeface="Space Mono"/>
              <a:ea typeface="Space Mono"/>
              <a:cs typeface="Space Mono"/>
              <a:sym typeface="Space Mono"/>
            </a:endParaRPr>
          </a:p>
        </p:txBody>
      </p:sp>
      <p:sp>
        <p:nvSpPr>
          <p:cNvPr id="343" name="Google Shape;343;p40"/>
          <p:cNvSpPr txBox="1"/>
          <p:nvPr/>
        </p:nvSpPr>
        <p:spPr>
          <a:xfrm>
            <a:off x="4012687" y="2863650"/>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03</a:t>
            </a:r>
            <a:endParaRPr sz="750">
              <a:solidFill>
                <a:schemeClr val="dk1"/>
              </a:solidFill>
              <a:latin typeface="Space Mono"/>
              <a:ea typeface="Space Mono"/>
              <a:cs typeface="Space Mono"/>
              <a:sym typeface="Space Mono"/>
            </a:endParaRPr>
          </a:p>
        </p:txBody>
      </p:sp>
      <p:sp>
        <p:nvSpPr>
          <p:cNvPr id="344" name="Google Shape;344;p40"/>
          <p:cNvSpPr txBox="1"/>
          <p:nvPr/>
        </p:nvSpPr>
        <p:spPr>
          <a:xfrm>
            <a:off x="4012687" y="3372161"/>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04</a:t>
            </a:r>
            <a:endParaRPr sz="750">
              <a:solidFill>
                <a:schemeClr val="dk1"/>
              </a:solidFill>
              <a:latin typeface="Space Mono"/>
              <a:ea typeface="Space Mono"/>
              <a:cs typeface="Space Mono"/>
              <a:sym typeface="Space Mono"/>
            </a:endParaRPr>
          </a:p>
        </p:txBody>
      </p:sp>
      <p:sp>
        <p:nvSpPr>
          <p:cNvPr id="345" name="Google Shape;345;p40"/>
          <p:cNvSpPr txBox="1"/>
          <p:nvPr/>
        </p:nvSpPr>
        <p:spPr>
          <a:xfrm>
            <a:off x="4012687" y="3900871"/>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05</a:t>
            </a:r>
            <a:endParaRPr sz="750">
              <a:solidFill>
                <a:schemeClr val="dk1"/>
              </a:solidFill>
              <a:latin typeface="Space Mono"/>
              <a:ea typeface="Space Mono"/>
              <a:cs typeface="Space Mono"/>
              <a:sym typeface="Space Mono"/>
            </a:endParaRPr>
          </a:p>
        </p:txBody>
      </p:sp>
      <p:sp>
        <p:nvSpPr>
          <p:cNvPr id="346" name="Google Shape;346;p40"/>
          <p:cNvSpPr txBox="1"/>
          <p:nvPr/>
        </p:nvSpPr>
        <p:spPr>
          <a:xfrm>
            <a:off x="4012687" y="4423427"/>
            <a:ext cx="656100" cy="16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06</a:t>
            </a:r>
            <a:endParaRPr sz="750">
              <a:solidFill>
                <a:schemeClr val="dk1"/>
              </a:solidFill>
              <a:latin typeface="Space Mono"/>
              <a:ea typeface="Space Mono"/>
              <a:cs typeface="Space Mono"/>
              <a:sym typeface="Space Mono"/>
            </a:endParaRPr>
          </a:p>
        </p:txBody>
      </p:sp>
      <p:sp>
        <p:nvSpPr>
          <p:cNvPr id="347" name="Google Shape;347;p40"/>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APPLICATION       COMPARISON       DEFINITION       INTRO</a:t>
            </a:r>
            <a:endParaRPr u="sng"/>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1"/>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1</a:t>
            </a:r>
            <a:endParaRPr/>
          </a:p>
        </p:txBody>
      </p:sp>
      <p:sp>
        <p:nvSpPr>
          <p:cNvPr id="353" name="Google Shape;353;p41"/>
          <p:cNvSpPr txBox="1"/>
          <p:nvPr>
            <p:ph idx="8" type="body"/>
          </p:nvPr>
        </p:nvSpPr>
        <p:spPr>
          <a:xfrm>
            <a:off x="620775" y="1064250"/>
            <a:ext cx="8226900" cy="212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Poppins Medium"/>
                <a:ea typeface="Poppins Medium"/>
                <a:cs typeface="Poppins Medium"/>
                <a:sym typeface="Poppins Medium"/>
              </a:rPr>
              <a:t>Objective:</a:t>
            </a:r>
            <a:r>
              <a:rPr lang="en" sz="3000"/>
              <a:t> Implement a functional CRM system within 12 months, with minimal disruption to current operations</a:t>
            </a:r>
            <a:endParaRPr sz="3000"/>
          </a:p>
          <a:p>
            <a:pPr indent="0" lvl="0" marL="0" rtl="0" algn="l">
              <a:spcBef>
                <a:spcPts val="1200"/>
              </a:spcBef>
              <a:spcAft>
                <a:spcPts val="0"/>
              </a:spcAft>
              <a:buNone/>
            </a:pPr>
            <a:r>
              <a:rPr b="1" lang="en" sz="1800">
                <a:latin typeface="Poppins"/>
                <a:ea typeface="Poppins"/>
                <a:cs typeface="Poppins"/>
                <a:sym typeface="Poppins"/>
              </a:rPr>
              <a:t>Time Frame:</a:t>
            </a:r>
            <a:r>
              <a:rPr lang="en" sz="1800"/>
              <a:t> 12 months   </a:t>
            </a:r>
            <a:r>
              <a:rPr b="1" lang="en" sz="1800">
                <a:latin typeface="Poppins"/>
                <a:ea typeface="Poppins"/>
                <a:cs typeface="Poppins"/>
                <a:sym typeface="Poppins"/>
              </a:rPr>
              <a:t>Budget</a:t>
            </a:r>
            <a:r>
              <a:rPr b="1" lang="en" sz="1800">
                <a:latin typeface="Poppins"/>
                <a:ea typeface="Poppins"/>
                <a:cs typeface="Poppins"/>
                <a:sym typeface="Poppins"/>
              </a:rPr>
              <a:t>:</a:t>
            </a:r>
            <a:r>
              <a:rPr lang="en" sz="1800"/>
              <a:t> $1,000,000</a:t>
            </a:r>
            <a:endParaRPr sz="1800"/>
          </a:p>
          <a:p>
            <a:pPr indent="0" lvl="0" marL="0" rtl="0" algn="l">
              <a:spcBef>
                <a:spcPts val="1200"/>
              </a:spcBef>
              <a:spcAft>
                <a:spcPts val="1200"/>
              </a:spcAft>
              <a:buNone/>
            </a:pPr>
            <a:r>
              <a:t/>
            </a:r>
            <a:endParaRPr sz="1800"/>
          </a:p>
        </p:txBody>
      </p:sp>
      <p:sp>
        <p:nvSpPr>
          <p:cNvPr id="354" name="Google Shape;354;p41"/>
          <p:cNvSpPr txBox="1"/>
          <p:nvPr>
            <p:ph idx="9" type="subTitle"/>
          </p:nvPr>
        </p:nvSpPr>
        <p:spPr>
          <a:xfrm>
            <a:off x="3589875" y="3598475"/>
            <a:ext cx="25083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COMPOSITION</a:t>
            </a:r>
            <a:endParaRPr/>
          </a:p>
        </p:txBody>
      </p:sp>
      <p:sp>
        <p:nvSpPr>
          <p:cNvPr id="355" name="Google Shape;355;p41"/>
          <p:cNvSpPr txBox="1"/>
          <p:nvPr>
            <p:ph idx="13" type="body"/>
          </p:nvPr>
        </p:nvSpPr>
        <p:spPr>
          <a:xfrm>
            <a:off x="3589874" y="3977100"/>
            <a:ext cx="2508300" cy="1040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IT project managers, software developers, cloud infrastructure specialists, sales and marketing stakeholders</a:t>
            </a:r>
            <a:endParaRPr/>
          </a:p>
        </p:txBody>
      </p:sp>
      <p:sp>
        <p:nvSpPr>
          <p:cNvPr id="356" name="Google Shape;356;p41"/>
          <p:cNvSpPr txBox="1"/>
          <p:nvPr>
            <p:ph idx="14" type="subTitle"/>
          </p:nvPr>
        </p:nvSpPr>
        <p:spPr>
          <a:xfrm>
            <a:off x="6317700" y="3598475"/>
            <a:ext cx="25299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SUCCESS METRICS</a:t>
            </a:r>
            <a:endParaRPr/>
          </a:p>
        </p:txBody>
      </p:sp>
      <p:sp>
        <p:nvSpPr>
          <p:cNvPr id="357" name="Google Shape;357;p41"/>
          <p:cNvSpPr txBox="1"/>
          <p:nvPr>
            <p:ph idx="15" type="body"/>
          </p:nvPr>
        </p:nvSpPr>
        <p:spPr>
          <a:xfrm>
            <a:off x="6317725" y="3977102"/>
            <a:ext cx="2225100" cy="1040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Clr>
                <a:schemeClr val="lt2"/>
              </a:buClr>
              <a:buSzPts val="1100"/>
              <a:buNone/>
            </a:pPr>
            <a:r>
              <a:rPr lang="en"/>
              <a:t>Successful integration with existing systems, user adoption rates, data migration accuracy, and project completion within scope, budget, and timeline</a:t>
            </a:r>
            <a:endParaRPr/>
          </a:p>
        </p:txBody>
      </p:sp>
      <p:sp>
        <p:nvSpPr>
          <p:cNvPr id="358" name="Google Shape;358;p41"/>
          <p:cNvSpPr txBox="1"/>
          <p:nvPr>
            <p:ph type="title"/>
          </p:nvPr>
        </p:nvSpPr>
        <p:spPr>
          <a:xfrm>
            <a:off x="620775" y="258750"/>
            <a:ext cx="77478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a:t>
            </a:r>
            <a:endParaRPr/>
          </a:p>
        </p:txBody>
      </p:sp>
      <p:sp>
        <p:nvSpPr>
          <p:cNvPr id="359" name="Google Shape;359;p41"/>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APPLICATION       COMPARISON       DEFINITION       </a:t>
            </a:r>
            <a:r>
              <a:rPr lang="en" u="sng"/>
              <a:t>INTRO</a:t>
            </a:r>
            <a:endParaRPr u="sng"/>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2"/>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2.1</a:t>
            </a:r>
            <a:endParaRPr/>
          </a:p>
        </p:txBody>
      </p:sp>
      <p:sp>
        <p:nvSpPr>
          <p:cNvPr id="365" name="Google Shape;365;p42"/>
          <p:cNvSpPr txBox="1"/>
          <p:nvPr>
            <p:ph idx="8" type="body"/>
          </p:nvPr>
        </p:nvSpPr>
        <p:spPr>
          <a:xfrm>
            <a:off x="620775" y="1397000"/>
            <a:ext cx="5284800" cy="3027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400"/>
              <a:t>A project management framework is a structured approach to planning, executing, monitoring, and closing projects. It encompasses tools, processes, and methodologies designed to ensure successful project outcomes.</a:t>
            </a:r>
            <a:endParaRPr sz="1800"/>
          </a:p>
        </p:txBody>
      </p:sp>
      <p:sp>
        <p:nvSpPr>
          <p:cNvPr id="366" name="Google Shape;366;p42"/>
          <p:cNvSpPr txBox="1"/>
          <p:nvPr>
            <p:ph type="title"/>
          </p:nvPr>
        </p:nvSpPr>
        <p:spPr>
          <a:xfrm>
            <a:off x="620775" y="258750"/>
            <a:ext cx="77478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DEFINING</a:t>
            </a:r>
            <a:endParaRPr sz="3600"/>
          </a:p>
          <a:p>
            <a:pPr indent="0" lvl="0" marL="0" rtl="0" algn="l">
              <a:spcBef>
                <a:spcPts val="0"/>
              </a:spcBef>
              <a:spcAft>
                <a:spcPts val="0"/>
              </a:spcAft>
              <a:buNone/>
            </a:pPr>
            <a:r>
              <a:rPr lang="en" sz="3600"/>
              <a:t>FRAMEWORKS</a:t>
            </a:r>
            <a:endParaRPr sz="3600"/>
          </a:p>
        </p:txBody>
      </p:sp>
      <p:sp>
        <p:nvSpPr>
          <p:cNvPr id="367" name="Google Shape;367;p42"/>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APPLICATION       COMPARISON       </a:t>
            </a:r>
            <a:r>
              <a:rPr lang="en" u="sng"/>
              <a:t>DEFINITION</a:t>
            </a:r>
            <a:r>
              <a:rPr lang="en">
                <a:solidFill>
                  <a:schemeClr val="dk2"/>
                </a:solidFill>
              </a:rPr>
              <a:t>       INTRO</a:t>
            </a:r>
            <a:endParaRPr u="sng"/>
          </a:p>
        </p:txBody>
      </p:sp>
      <p:sp>
        <p:nvSpPr>
          <p:cNvPr id="368" name="Google Shape;368;p42"/>
          <p:cNvSpPr txBox="1"/>
          <p:nvPr>
            <p:ph idx="14" type="subTitle"/>
          </p:nvPr>
        </p:nvSpPr>
        <p:spPr>
          <a:xfrm>
            <a:off x="6285950" y="1397000"/>
            <a:ext cx="2529900" cy="32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COMPONENTS</a:t>
            </a:r>
            <a:endParaRPr/>
          </a:p>
        </p:txBody>
      </p:sp>
      <p:sp>
        <p:nvSpPr>
          <p:cNvPr id="369" name="Google Shape;369;p42"/>
          <p:cNvSpPr txBox="1"/>
          <p:nvPr>
            <p:ph idx="15" type="body"/>
          </p:nvPr>
        </p:nvSpPr>
        <p:spPr>
          <a:xfrm>
            <a:off x="6285975" y="1775624"/>
            <a:ext cx="2225100" cy="217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oppins"/>
                <a:ea typeface="Poppins"/>
                <a:cs typeface="Poppins"/>
                <a:sym typeface="Poppins"/>
              </a:rPr>
              <a:t>Processes</a:t>
            </a:r>
            <a:r>
              <a:rPr lang="en"/>
              <a:t>: Specific steps such as initiating, planning, executing, monitoring, and closing.</a:t>
            </a:r>
            <a:endParaRPr/>
          </a:p>
          <a:p>
            <a:pPr indent="0" lvl="0" marL="0" rtl="0" algn="l">
              <a:spcBef>
                <a:spcPts val="1200"/>
              </a:spcBef>
              <a:spcAft>
                <a:spcPts val="0"/>
              </a:spcAft>
              <a:buNone/>
            </a:pPr>
            <a:r>
              <a:rPr b="1" lang="en">
                <a:latin typeface="Poppins"/>
                <a:ea typeface="Poppins"/>
                <a:cs typeface="Poppins"/>
                <a:sym typeface="Poppins"/>
              </a:rPr>
              <a:t>Knowledge Areas</a:t>
            </a:r>
            <a:r>
              <a:rPr lang="en"/>
              <a:t>: Domains like scope, cost, time, quality, risk, and communication management.</a:t>
            </a:r>
            <a:endParaRPr/>
          </a:p>
          <a:p>
            <a:pPr indent="0" lvl="0" marL="0" rtl="0" algn="l">
              <a:spcBef>
                <a:spcPts val="1200"/>
              </a:spcBef>
              <a:spcAft>
                <a:spcPts val="0"/>
              </a:spcAft>
              <a:buNone/>
            </a:pPr>
            <a:r>
              <a:rPr b="1" lang="en">
                <a:latin typeface="Poppins"/>
                <a:ea typeface="Poppins"/>
                <a:cs typeface="Poppins"/>
                <a:sym typeface="Poppins"/>
              </a:rPr>
              <a:t>Tools and Techniques</a:t>
            </a:r>
            <a:r>
              <a:rPr lang="en"/>
              <a:t>: Templates, software, and metrics for tracking progress and ensuring quality.</a:t>
            </a:r>
            <a:endParaRPr/>
          </a:p>
          <a:p>
            <a:pPr indent="0" lvl="0" marL="0" rtl="0" algn="l">
              <a:spcBef>
                <a:spcPts val="1200"/>
              </a:spcBef>
              <a:spcAft>
                <a:spcPts val="0"/>
              </a:spcAft>
              <a:buNone/>
            </a:pPr>
            <a:r>
              <a:t/>
            </a:r>
            <a:endParaRPr/>
          </a:p>
          <a:p>
            <a:pPr indent="0" lvl="0" marL="0" rtl="0" algn="l">
              <a:spcBef>
                <a:spcPts val="1200"/>
              </a:spcBef>
              <a:spcAft>
                <a:spcPts val="1200"/>
              </a:spcAft>
              <a:buClr>
                <a:schemeClr val="lt2"/>
              </a:buClr>
              <a:buSzPts val="11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3"/>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2.2</a:t>
            </a:r>
            <a:endParaRPr/>
          </a:p>
        </p:txBody>
      </p:sp>
      <p:sp>
        <p:nvSpPr>
          <p:cNvPr id="375" name="Google Shape;375;p43"/>
          <p:cNvSpPr txBox="1"/>
          <p:nvPr>
            <p:ph type="title"/>
          </p:nvPr>
        </p:nvSpPr>
        <p:spPr>
          <a:xfrm>
            <a:off x="620775" y="258750"/>
            <a:ext cx="77478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DEFINING</a:t>
            </a:r>
            <a:endParaRPr sz="3600"/>
          </a:p>
          <a:p>
            <a:pPr indent="0" lvl="0" marL="0" rtl="0" algn="l">
              <a:spcBef>
                <a:spcPts val="0"/>
              </a:spcBef>
              <a:spcAft>
                <a:spcPts val="0"/>
              </a:spcAft>
              <a:buNone/>
            </a:pPr>
            <a:r>
              <a:rPr lang="en" sz="3600"/>
              <a:t>FRAMEWORKS</a:t>
            </a:r>
            <a:endParaRPr sz="3600"/>
          </a:p>
        </p:txBody>
      </p:sp>
      <p:sp>
        <p:nvSpPr>
          <p:cNvPr id="376" name="Google Shape;376;p43"/>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APPLICATION       COMPARISON       </a:t>
            </a:r>
            <a:r>
              <a:rPr lang="en" u="sng"/>
              <a:t>DEFINITION</a:t>
            </a:r>
            <a:r>
              <a:rPr lang="en">
                <a:solidFill>
                  <a:schemeClr val="dk2"/>
                </a:solidFill>
              </a:rPr>
              <a:t>       INTRO</a:t>
            </a:r>
            <a:endParaRPr u="sng"/>
          </a:p>
        </p:txBody>
      </p:sp>
      <p:sp>
        <p:nvSpPr>
          <p:cNvPr id="377" name="Google Shape;377;p43"/>
          <p:cNvSpPr txBox="1"/>
          <p:nvPr>
            <p:ph idx="9" type="subTitle"/>
          </p:nvPr>
        </p:nvSpPr>
        <p:spPr>
          <a:xfrm>
            <a:off x="476175" y="1571100"/>
            <a:ext cx="1174800" cy="327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VALUE</a:t>
            </a:r>
            <a:endParaRPr/>
          </a:p>
        </p:txBody>
      </p:sp>
      <p:sp>
        <p:nvSpPr>
          <p:cNvPr id="378" name="Google Shape;378;p43"/>
          <p:cNvSpPr txBox="1"/>
          <p:nvPr>
            <p:ph idx="13" type="body"/>
          </p:nvPr>
        </p:nvSpPr>
        <p:spPr>
          <a:xfrm>
            <a:off x="1702550" y="1571100"/>
            <a:ext cx="1827000" cy="321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oppins"/>
                <a:ea typeface="Poppins"/>
                <a:cs typeface="Poppins"/>
                <a:sym typeface="Poppins"/>
              </a:rPr>
              <a:t>Standardization: </a:t>
            </a:r>
            <a:r>
              <a:rPr lang="en"/>
              <a:t>Ensures consistent practices across projects.</a:t>
            </a:r>
            <a:endParaRPr/>
          </a:p>
          <a:p>
            <a:pPr indent="0" lvl="0" marL="0" rtl="0" algn="l">
              <a:spcBef>
                <a:spcPts val="1200"/>
              </a:spcBef>
              <a:spcAft>
                <a:spcPts val="0"/>
              </a:spcAft>
              <a:buNone/>
            </a:pPr>
            <a:r>
              <a:rPr b="1" lang="en">
                <a:latin typeface="Poppins"/>
                <a:ea typeface="Poppins"/>
                <a:cs typeface="Poppins"/>
                <a:sym typeface="Poppins"/>
              </a:rPr>
              <a:t>Clarity: </a:t>
            </a:r>
            <a:r>
              <a:rPr lang="en"/>
              <a:t>Outlines clear roles, responsibilities, and deliverables.</a:t>
            </a:r>
            <a:endParaRPr/>
          </a:p>
          <a:p>
            <a:pPr indent="0" lvl="0" marL="0" rtl="0" algn="l">
              <a:spcBef>
                <a:spcPts val="1200"/>
              </a:spcBef>
              <a:spcAft>
                <a:spcPts val="0"/>
              </a:spcAft>
              <a:buNone/>
            </a:pPr>
            <a:r>
              <a:rPr b="1" lang="en">
                <a:latin typeface="Poppins"/>
                <a:ea typeface="Poppins"/>
                <a:cs typeface="Poppins"/>
                <a:sym typeface="Poppins"/>
              </a:rPr>
              <a:t>Risk Mitigation:</a:t>
            </a:r>
            <a:r>
              <a:rPr lang="en"/>
              <a:t> Identifies and addresses potential risks early.</a:t>
            </a:r>
            <a:endParaRPr/>
          </a:p>
          <a:p>
            <a:pPr indent="0" lvl="0" marL="0" rtl="0" algn="l">
              <a:spcBef>
                <a:spcPts val="1200"/>
              </a:spcBef>
              <a:spcAft>
                <a:spcPts val="0"/>
              </a:spcAft>
              <a:buNone/>
            </a:pPr>
            <a:r>
              <a:rPr b="1" lang="en">
                <a:latin typeface="Poppins"/>
                <a:ea typeface="Poppins"/>
                <a:cs typeface="Poppins"/>
                <a:sym typeface="Poppins"/>
              </a:rPr>
              <a:t>Efficiency:</a:t>
            </a:r>
            <a:r>
              <a:rPr lang="en"/>
              <a:t> Optimizes resources and time through structured workflows.</a:t>
            </a:r>
            <a:endParaRPr/>
          </a:p>
          <a:p>
            <a:pPr indent="0" lvl="0" marL="0" rtl="0" algn="l">
              <a:spcBef>
                <a:spcPts val="1200"/>
              </a:spcBef>
              <a:spcAft>
                <a:spcPts val="1200"/>
              </a:spcAft>
              <a:buNone/>
            </a:pPr>
            <a:r>
              <a:rPr b="1" lang="en">
                <a:latin typeface="Poppins"/>
                <a:ea typeface="Poppins"/>
                <a:cs typeface="Poppins"/>
                <a:sym typeface="Poppins"/>
              </a:rPr>
              <a:t>Alignment:</a:t>
            </a:r>
            <a:r>
              <a:rPr lang="en"/>
              <a:t> Ensures alignment with organizational goals.</a:t>
            </a:r>
            <a:endParaRPr/>
          </a:p>
        </p:txBody>
      </p:sp>
      <p:sp>
        <p:nvSpPr>
          <p:cNvPr id="379" name="Google Shape;379;p43"/>
          <p:cNvSpPr txBox="1"/>
          <p:nvPr>
            <p:ph idx="8" type="body"/>
          </p:nvPr>
        </p:nvSpPr>
        <p:spPr>
          <a:xfrm>
            <a:off x="3884075" y="1571100"/>
            <a:ext cx="4974300" cy="344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Using a project management framework for the CRM implementation at Organization X will make it easier to get everyone on the same page, whether it’s IT, developers, sales, or marketing. It’ll also help smoothly integrate the new CRM with what’s already in place, so there’s less disruption to day-to-day operations. This approach means we can keep track of key success metrics like how quickly users adopt the system and how accurately data is migrated, all while staying on track with the budget, scope, and timeline.</a:t>
            </a:r>
            <a:endParaRPr sz="1400"/>
          </a:p>
          <a:p>
            <a:pPr indent="0" lvl="0" marL="0" rtl="0" algn="l">
              <a:spcBef>
                <a:spcPts val="1200"/>
              </a:spcBef>
              <a:spcAft>
                <a:spcPts val="1200"/>
              </a:spcAft>
              <a:buNone/>
            </a:pPr>
            <a:r>
              <a:rPr b="1" lang="en" sz="1400">
                <a:latin typeface="Poppins"/>
                <a:ea typeface="Poppins"/>
                <a:cs typeface="Poppins"/>
                <a:sym typeface="Poppins"/>
              </a:rPr>
              <a:t>It’s a great way to ensure everything runs smoothly and helps the organization grow.</a:t>
            </a:r>
            <a:endParaRPr b="1" sz="1400">
              <a:latin typeface="Poppins"/>
              <a:ea typeface="Poppins"/>
              <a:cs typeface="Poppins"/>
              <a:sym typeface="Poppi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7B7B7"/>
        </a:solidFill>
      </p:bgPr>
    </p:bg>
    <p:spTree>
      <p:nvGrpSpPr>
        <p:cNvPr id="383" name="Shape 383"/>
        <p:cNvGrpSpPr/>
        <p:nvPr/>
      </p:nvGrpSpPr>
      <p:grpSpPr>
        <a:xfrm>
          <a:off x="0" y="0"/>
          <a:ext cx="0" cy="0"/>
          <a:chOff x="0" y="0"/>
          <a:chExt cx="0" cy="0"/>
        </a:xfrm>
      </p:grpSpPr>
      <p:sp>
        <p:nvSpPr>
          <p:cNvPr id="384" name="Google Shape;384;p44"/>
          <p:cNvSpPr txBox="1"/>
          <p:nvPr>
            <p:ph type="title"/>
          </p:nvPr>
        </p:nvSpPr>
        <p:spPr>
          <a:xfrm>
            <a:off x="264575" y="258750"/>
            <a:ext cx="4307400" cy="430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COMPARING FRAMEWORKS:</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rPr lang="en" sz="3600">
                <a:latin typeface="Poppins ExtraLight"/>
                <a:ea typeface="Poppins ExtraLight"/>
                <a:cs typeface="Poppins ExtraLight"/>
                <a:sym typeface="Poppins ExtraLight"/>
              </a:rPr>
              <a:t>PRINCE2 &amp; SCRUM</a:t>
            </a:r>
            <a:endParaRPr sz="3600">
              <a:latin typeface="Poppins ExtraLight"/>
              <a:ea typeface="Poppins ExtraLight"/>
              <a:cs typeface="Poppins ExtraLight"/>
              <a:sym typeface="Poppins ExtraLight"/>
            </a:endParaRPr>
          </a:p>
        </p:txBody>
      </p:sp>
      <p:pic>
        <p:nvPicPr>
          <p:cNvPr descr="green linear leafed plant on white pot" id="385" name="Google Shape;385;p44"/>
          <p:cNvPicPr preferRelativeResize="0"/>
          <p:nvPr/>
        </p:nvPicPr>
        <p:blipFill>
          <a:blip r:embed="rId3">
            <a:alphaModFix/>
          </a:blip>
          <a:stretch>
            <a:fillRect/>
          </a:stretch>
        </p:blipFill>
        <p:spPr>
          <a:xfrm>
            <a:off x="5715000" y="0"/>
            <a:ext cx="3429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5"/>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3</a:t>
            </a:r>
            <a:endParaRPr/>
          </a:p>
        </p:txBody>
      </p:sp>
      <p:sp>
        <p:nvSpPr>
          <p:cNvPr id="391" name="Google Shape;391;p45"/>
          <p:cNvSpPr txBox="1"/>
          <p:nvPr>
            <p:ph type="title"/>
          </p:nvPr>
        </p:nvSpPr>
        <p:spPr>
          <a:xfrm>
            <a:off x="620775" y="258750"/>
            <a:ext cx="7747800" cy="74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COMPARISON: PRINCE2 &amp; SCRUM</a:t>
            </a:r>
            <a:endParaRPr sz="3600"/>
          </a:p>
        </p:txBody>
      </p:sp>
      <p:sp>
        <p:nvSpPr>
          <p:cNvPr id="392" name="Google Shape;392;p45"/>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APPLICATION       </a:t>
            </a:r>
            <a:r>
              <a:rPr lang="en" u="sng"/>
              <a:t>COMPARISON</a:t>
            </a:r>
            <a:r>
              <a:rPr lang="en">
                <a:solidFill>
                  <a:schemeClr val="dk2"/>
                </a:solidFill>
              </a:rPr>
              <a:t>       DEFINITION       INTRO</a:t>
            </a:r>
            <a:endParaRPr u="sng"/>
          </a:p>
        </p:txBody>
      </p:sp>
      <p:graphicFrame>
        <p:nvGraphicFramePr>
          <p:cNvPr id="393" name="Google Shape;393;p45"/>
          <p:cNvGraphicFramePr/>
          <p:nvPr/>
        </p:nvGraphicFramePr>
        <p:xfrm>
          <a:off x="620750" y="899575"/>
          <a:ext cx="3000000" cy="3000000"/>
        </p:xfrm>
        <a:graphic>
          <a:graphicData uri="http://schemas.openxmlformats.org/drawingml/2006/table">
            <a:tbl>
              <a:tblPr>
                <a:noFill/>
                <a:tableStyleId>{468FFFC8-FF6D-452A-87A4-B89F5E8F4C10}</a:tableStyleId>
              </a:tblPr>
              <a:tblGrid>
                <a:gridCol w="1852350"/>
                <a:gridCol w="3187775"/>
                <a:gridCol w="3256425"/>
              </a:tblGrid>
              <a:tr h="279525">
                <a:tc>
                  <a:txBody>
                    <a:bodyPr/>
                    <a:lstStyle/>
                    <a:p>
                      <a:pPr indent="0" lvl="0" marL="0" rtl="0" algn="l">
                        <a:spcBef>
                          <a:spcPts val="0"/>
                        </a:spcBef>
                        <a:spcAft>
                          <a:spcPts val="0"/>
                        </a:spcAft>
                        <a:buNone/>
                      </a:pPr>
                      <a:r>
                        <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Space Mono"/>
                          <a:ea typeface="Space Mono"/>
                          <a:cs typeface="Space Mono"/>
                          <a:sym typeface="Space Mono"/>
                        </a:rPr>
                        <a:t>PRINCE2</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latin typeface="Space Mono"/>
                          <a:ea typeface="Space Mono"/>
                          <a:cs typeface="Space Mono"/>
                          <a:sym typeface="Space Mono"/>
                        </a:rPr>
                        <a:t>SCRUM</a:t>
                      </a:r>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45075">
                <a:tc>
                  <a:txBody>
                    <a:bodyPr/>
                    <a:lstStyle/>
                    <a:p>
                      <a:pPr indent="0" lvl="0" marL="0" rtl="0" algn="r">
                        <a:spcBef>
                          <a:spcPts val="0"/>
                        </a:spcBef>
                        <a:spcAft>
                          <a:spcPts val="0"/>
                        </a:spcAft>
                        <a:buNone/>
                      </a:pPr>
                      <a:r>
                        <a:rPr lang="en" sz="1300">
                          <a:solidFill>
                            <a:schemeClr val="dk1"/>
                          </a:solidFill>
                          <a:latin typeface="Space Mono"/>
                          <a:ea typeface="Space Mono"/>
                          <a:cs typeface="Space Mono"/>
                          <a:sym typeface="Space Mono"/>
                        </a:rPr>
                        <a:t>STRUCTURE</a:t>
                      </a:r>
                      <a:endParaRPr sz="13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A process-driven framework emphasizing detailed planning, predefined stages, and documentation.</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An Agile framework with iterative sprints (2-4 weeks) focusing on delivering incremental value.</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45075">
                <a:tc>
                  <a:txBody>
                    <a:bodyPr/>
                    <a:lstStyle/>
                    <a:p>
                      <a:pPr indent="0" lvl="0" marL="0" rtl="0" algn="r">
                        <a:spcBef>
                          <a:spcPts val="0"/>
                        </a:spcBef>
                        <a:spcAft>
                          <a:spcPts val="0"/>
                        </a:spcAft>
                        <a:buNone/>
                      </a:pPr>
                      <a:r>
                        <a:rPr lang="en" sz="1300">
                          <a:solidFill>
                            <a:schemeClr val="dk1"/>
                          </a:solidFill>
                          <a:latin typeface="Space Mono"/>
                          <a:ea typeface="Space Mono"/>
                          <a:cs typeface="Space Mono"/>
                          <a:sym typeface="Space Mono"/>
                        </a:rPr>
                        <a:t>FLEXIBILITY</a:t>
                      </a:r>
                      <a:endParaRPr sz="13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Less adaptable due to its structured nature; best for projects with stable requirements.</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Highly adaptable, ideal for projects with evolving needs and stakeholder feedback.</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45075">
                <a:tc>
                  <a:txBody>
                    <a:bodyPr/>
                    <a:lstStyle/>
                    <a:p>
                      <a:pPr indent="0" lvl="0" marL="0" rtl="0" algn="r">
                        <a:spcBef>
                          <a:spcPts val="0"/>
                        </a:spcBef>
                        <a:spcAft>
                          <a:spcPts val="0"/>
                        </a:spcAft>
                        <a:buNone/>
                      </a:pPr>
                      <a:r>
                        <a:rPr lang="en" sz="1300">
                          <a:solidFill>
                            <a:schemeClr val="dk1"/>
                          </a:solidFill>
                          <a:latin typeface="Space Mono"/>
                          <a:ea typeface="Space Mono"/>
                          <a:cs typeface="Space Mono"/>
                          <a:sym typeface="Space Mono"/>
                        </a:rPr>
                        <a:t>TEAM DYNAMICS</a:t>
                      </a:r>
                      <a:endParaRPr sz="1300">
                        <a:solidFill>
                          <a:schemeClr val="dk1"/>
                        </a:solidFill>
                        <a:latin typeface="Space Mono"/>
                        <a:ea typeface="Space Mono"/>
                        <a:cs typeface="Space Mono"/>
                        <a:sym typeface="Space Mon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Clearly defined roles (e.g., project manager, team members), with top-down management.</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Emphasizes self-organizing teams, with key roles such as Scrum Master, Product Owner, and Development Team.</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537550">
                <a:tc>
                  <a:txBody>
                    <a:bodyPr/>
                    <a:lstStyle/>
                    <a:p>
                      <a:pPr indent="0" lvl="0" marL="0" rtl="0" algn="r">
                        <a:spcBef>
                          <a:spcPts val="0"/>
                        </a:spcBef>
                        <a:spcAft>
                          <a:spcPts val="0"/>
                        </a:spcAft>
                        <a:buNone/>
                      </a:pPr>
                      <a:r>
                        <a:rPr lang="en" sz="1300">
                          <a:solidFill>
                            <a:schemeClr val="dk1"/>
                          </a:solidFill>
                          <a:latin typeface="Space Mono"/>
                          <a:ea typeface="Space Mono"/>
                          <a:cs typeface="Space Mono"/>
                          <a:sym typeface="Space Mono"/>
                        </a:rPr>
                        <a:t>RISK MANAGEMENT</a:t>
                      </a:r>
                      <a:endParaRPr sz="1300">
                        <a:solidFill>
                          <a:schemeClr val="dk1"/>
                        </a:solidFill>
                        <a:latin typeface="Space Mono"/>
                        <a:ea typeface="Space Mono"/>
                        <a:cs typeface="Space Mono"/>
                        <a:sym typeface="Space Mono"/>
                      </a:endParaRPr>
                    </a:p>
                    <a:p>
                      <a:pPr indent="0" lvl="0" marL="0" rtl="0" algn="ctr">
                        <a:spcBef>
                          <a:spcPts val="0"/>
                        </a:spcBef>
                        <a:spcAft>
                          <a:spcPts val="0"/>
                        </a:spcAft>
                        <a:buNone/>
                      </a:pPr>
                      <a:r>
                        <a:t/>
                      </a:r>
                      <a:endParaRPr sz="1300">
                        <a:solidFill>
                          <a:schemeClr val="dk1"/>
                        </a:solidFill>
                        <a:latin typeface="Space Mono"/>
                        <a:ea typeface="Space Mono"/>
                        <a:cs typeface="Space Mono"/>
                        <a:sym typeface="Space Mon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Comprehensive risk registers and regular assessments.</a:t>
                      </a:r>
                      <a:endParaRPr sz="1100">
                        <a:solidFill>
                          <a:schemeClr val="dk1"/>
                        </a:solidFill>
                        <a:latin typeface="Poppins ExtraLight"/>
                        <a:ea typeface="Poppins ExtraLight"/>
                        <a:cs typeface="Poppins ExtraLight"/>
                        <a:sym typeface="Poppins ExtraLight"/>
                      </a:endParaRPr>
                    </a:p>
                    <a:p>
                      <a:pPr indent="0" lvl="0" marL="0" rtl="0" algn="l">
                        <a:spcBef>
                          <a:spcPts val="0"/>
                        </a:spcBef>
                        <a:spcAft>
                          <a:spcPts val="0"/>
                        </a:spcAft>
                        <a:buNone/>
                      </a:pPr>
                      <a:r>
                        <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Addresses risks dynamically within sprints, focusing on real-time problem-solving.</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r h="645075">
                <a:tc>
                  <a:txBody>
                    <a:bodyPr/>
                    <a:lstStyle/>
                    <a:p>
                      <a:pPr indent="0" lvl="0" marL="0" rtl="0" algn="r">
                        <a:spcBef>
                          <a:spcPts val="0"/>
                        </a:spcBef>
                        <a:spcAft>
                          <a:spcPts val="0"/>
                        </a:spcAft>
                        <a:buNone/>
                      </a:pPr>
                      <a:r>
                        <a:rPr lang="en" sz="1300">
                          <a:solidFill>
                            <a:schemeClr val="dk1"/>
                          </a:solidFill>
                          <a:latin typeface="Space Mono"/>
                          <a:ea typeface="Space Mono"/>
                          <a:cs typeface="Space Mono"/>
                          <a:sym typeface="Space Mono"/>
                        </a:rPr>
                        <a:t>SUCCESS CRITERIA</a:t>
                      </a:r>
                      <a:endParaRPr sz="1300">
                        <a:solidFill>
                          <a:schemeClr val="dk1"/>
                        </a:solidFill>
                        <a:latin typeface="Space Mono"/>
                        <a:ea typeface="Space Mono"/>
                        <a:cs typeface="Space Mono"/>
                        <a:sym typeface="Space Mon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Success is measured against predefined scope, timeline, and budget.</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dk1"/>
                          </a:solidFill>
                          <a:latin typeface="Poppins ExtraLight"/>
                          <a:ea typeface="Poppins ExtraLight"/>
                          <a:cs typeface="Poppins ExtraLight"/>
                          <a:sym typeface="Poppins ExtraLight"/>
                        </a:rPr>
                        <a:t>Measures success through customer satisfaction and delivery of functional increments.</a:t>
                      </a:r>
                      <a:endParaRPr sz="1100"/>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cxnSp>
        <p:nvCxnSpPr>
          <p:cNvPr id="394" name="Google Shape;394;p45"/>
          <p:cNvCxnSpPr/>
          <p:nvPr/>
        </p:nvCxnSpPr>
        <p:spPr>
          <a:xfrm>
            <a:off x="757600" y="1295775"/>
            <a:ext cx="8159700" cy="0"/>
          </a:xfrm>
          <a:prstGeom prst="straightConnector1">
            <a:avLst/>
          </a:prstGeom>
          <a:noFill/>
          <a:ln cap="flat" cmpd="sng" w="9525">
            <a:solidFill>
              <a:srgbClr val="999999"/>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7B7B7"/>
        </a:solidFill>
      </p:bgPr>
    </p:bg>
    <p:spTree>
      <p:nvGrpSpPr>
        <p:cNvPr id="398" name="Shape 398"/>
        <p:cNvGrpSpPr/>
        <p:nvPr/>
      </p:nvGrpSpPr>
      <p:grpSpPr>
        <a:xfrm>
          <a:off x="0" y="0"/>
          <a:ext cx="0" cy="0"/>
          <a:chOff x="0" y="0"/>
          <a:chExt cx="0" cy="0"/>
        </a:xfrm>
      </p:grpSpPr>
      <p:sp>
        <p:nvSpPr>
          <p:cNvPr id="399" name="Google Shape;399;p46"/>
          <p:cNvSpPr txBox="1"/>
          <p:nvPr>
            <p:ph type="title"/>
          </p:nvPr>
        </p:nvSpPr>
        <p:spPr>
          <a:xfrm>
            <a:off x="264575" y="258750"/>
            <a:ext cx="4307400" cy="4302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APPLYING</a:t>
            </a:r>
            <a:r>
              <a:rPr lang="en" sz="3600"/>
              <a:t> FRAMEWORKS:</a:t>
            </a:r>
            <a:endParaRPr sz="3600"/>
          </a:p>
          <a:p>
            <a:pPr indent="0" lvl="0" marL="0" rtl="0" algn="l">
              <a:spcBef>
                <a:spcPts val="0"/>
              </a:spcBef>
              <a:spcAft>
                <a:spcPts val="0"/>
              </a:spcAft>
              <a:buNone/>
            </a:pPr>
            <a:r>
              <a:t/>
            </a:r>
            <a:endParaRPr sz="3600"/>
          </a:p>
          <a:p>
            <a:pPr indent="0" lvl="0" marL="0" rtl="0" algn="l">
              <a:spcBef>
                <a:spcPts val="0"/>
              </a:spcBef>
              <a:spcAft>
                <a:spcPts val="0"/>
              </a:spcAft>
              <a:buNone/>
            </a:pPr>
            <a:r>
              <a:rPr lang="en" sz="2400">
                <a:latin typeface="Poppins ExtraLight"/>
                <a:ea typeface="Poppins ExtraLight"/>
                <a:cs typeface="Poppins ExtraLight"/>
                <a:sym typeface="Poppins ExtraLight"/>
              </a:rPr>
              <a:t>SOLUTIONS FOR ORGANIZATION X</a:t>
            </a:r>
            <a:endParaRPr sz="2400">
              <a:latin typeface="Poppins ExtraLight"/>
              <a:ea typeface="Poppins ExtraLight"/>
              <a:cs typeface="Poppins ExtraLight"/>
              <a:sym typeface="Poppins ExtraLight"/>
            </a:endParaRPr>
          </a:p>
          <a:p>
            <a:pPr indent="0" lvl="0" marL="0" rtl="0" algn="l">
              <a:spcBef>
                <a:spcPts val="0"/>
              </a:spcBef>
              <a:spcAft>
                <a:spcPts val="0"/>
              </a:spcAft>
              <a:buNone/>
            </a:pPr>
            <a:r>
              <a:rPr i="1" lang="en" sz="2400">
                <a:latin typeface="Poppins SemiBold"/>
                <a:ea typeface="Poppins SemiBold"/>
                <a:cs typeface="Poppins SemiBold"/>
                <a:sym typeface="Poppins SemiBold"/>
              </a:rPr>
              <a:t>&amp; IMPLEMENTING SALESFORCE</a:t>
            </a:r>
            <a:endParaRPr i="1" sz="2400">
              <a:latin typeface="Poppins SemiBold"/>
              <a:ea typeface="Poppins SemiBold"/>
              <a:cs typeface="Poppins SemiBold"/>
              <a:sym typeface="Poppins SemiBold"/>
            </a:endParaRPr>
          </a:p>
        </p:txBody>
      </p:sp>
      <p:pic>
        <p:nvPicPr>
          <p:cNvPr descr="person leaning on wall while holding gray hat" id="400" name="Google Shape;400;p46"/>
          <p:cNvPicPr preferRelativeResize="0"/>
          <p:nvPr/>
        </p:nvPicPr>
        <p:blipFill rotWithShape="1">
          <a:blip r:embed="rId3">
            <a:alphaModFix/>
          </a:blip>
          <a:srcRect b="0" l="16363" r="27190" t="0"/>
          <a:stretch/>
        </p:blipFill>
        <p:spPr>
          <a:xfrm>
            <a:off x="4794250" y="0"/>
            <a:ext cx="434975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47"/>
          <p:cNvSpPr txBox="1"/>
          <p:nvPr>
            <p:ph idx="12" type="sldNum"/>
          </p:nvPr>
        </p:nvSpPr>
        <p:spPr>
          <a:xfrm>
            <a:off x="8485902" y="258750"/>
            <a:ext cx="4314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r>
              <a:rPr lang="en"/>
              <a:t>4.1</a:t>
            </a:r>
            <a:endParaRPr/>
          </a:p>
        </p:txBody>
      </p:sp>
      <p:sp>
        <p:nvSpPr>
          <p:cNvPr id="406" name="Google Shape;406;p47"/>
          <p:cNvSpPr txBox="1"/>
          <p:nvPr>
            <p:ph type="title"/>
          </p:nvPr>
        </p:nvSpPr>
        <p:spPr>
          <a:xfrm>
            <a:off x="620775" y="258750"/>
            <a:ext cx="7747800" cy="12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oppins Thin"/>
                <a:ea typeface="Poppins Thin"/>
                <a:cs typeface="Poppins Thin"/>
                <a:sym typeface="Poppins Thin"/>
              </a:rPr>
              <a:t>APPLICATION: </a:t>
            </a:r>
            <a:r>
              <a:rPr lang="en"/>
              <a:t>PRINCE2</a:t>
            </a:r>
            <a:endParaRPr/>
          </a:p>
        </p:txBody>
      </p:sp>
      <p:sp>
        <p:nvSpPr>
          <p:cNvPr id="407" name="Google Shape;407;p47"/>
          <p:cNvSpPr txBox="1"/>
          <p:nvPr/>
        </p:nvSpPr>
        <p:spPr>
          <a:xfrm>
            <a:off x="613850" y="2865050"/>
            <a:ext cx="1823400" cy="114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Develop a detailed project plan outlining specific stages for Salesforce system integration, migrating customer and sales data, and delivering user training sessions for the sales and marketing teams.</a:t>
            </a:r>
            <a:endParaRPr sz="1000">
              <a:solidFill>
                <a:schemeClr val="dk1"/>
              </a:solidFill>
              <a:latin typeface="Poppins Light"/>
              <a:ea typeface="Poppins Light"/>
              <a:cs typeface="Poppins Light"/>
              <a:sym typeface="Poppins Light"/>
            </a:endParaRPr>
          </a:p>
        </p:txBody>
      </p:sp>
      <p:sp>
        <p:nvSpPr>
          <p:cNvPr id="408" name="Google Shape;408;p47"/>
          <p:cNvSpPr txBox="1"/>
          <p:nvPr/>
        </p:nvSpPr>
        <p:spPr>
          <a:xfrm>
            <a:off x="560725"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01</a:t>
            </a:r>
            <a:endParaRPr sz="5000">
              <a:solidFill>
                <a:schemeClr val="dk1"/>
              </a:solidFill>
              <a:latin typeface="Poppins ExtraLight"/>
              <a:ea typeface="Poppins ExtraLight"/>
              <a:cs typeface="Poppins ExtraLight"/>
              <a:sym typeface="Poppins ExtraLight"/>
            </a:endParaRPr>
          </a:p>
        </p:txBody>
      </p:sp>
      <p:cxnSp>
        <p:nvCxnSpPr>
          <p:cNvPr id="409" name="Google Shape;409;p47"/>
          <p:cNvCxnSpPr/>
          <p:nvPr/>
        </p:nvCxnSpPr>
        <p:spPr>
          <a:xfrm>
            <a:off x="709510" y="2175707"/>
            <a:ext cx="7994400" cy="0"/>
          </a:xfrm>
          <a:prstGeom prst="straightConnector1">
            <a:avLst/>
          </a:prstGeom>
          <a:noFill/>
          <a:ln cap="flat" cmpd="sng" w="9525">
            <a:solidFill>
              <a:schemeClr val="dk1"/>
            </a:solidFill>
            <a:prstDash val="solid"/>
            <a:round/>
            <a:headEnd len="med" w="med" type="none"/>
            <a:tailEnd len="med" w="med" type="none"/>
          </a:ln>
        </p:spPr>
      </p:cxnSp>
      <p:sp>
        <p:nvSpPr>
          <p:cNvPr id="410" name="Google Shape;410;p47"/>
          <p:cNvSpPr txBox="1"/>
          <p:nvPr/>
        </p:nvSpPr>
        <p:spPr>
          <a:xfrm>
            <a:off x="613850"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PLANNING</a:t>
            </a:r>
            <a:endParaRPr sz="750">
              <a:solidFill>
                <a:schemeClr val="dk1"/>
              </a:solidFill>
              <a:latin typeface="Space Mono"/>
              <a:ea typeface="Space Mono"/>
              <a:cs typeface="Space Mono"/>
              <a:sym typeface="Space Mono"/>
            </a:endParaRPr>
          </a:p>
        </p:txBody>
      </p:sp>
      <p:sp>
        <p:nvSpPr>
          <p:cNvPr id="411" name="Google Shape;411;p47"/>
          <p:cNvSpPr txBox="1"/>
          <p:nvPr/>
        </p:nvSpPr>
        <p:spPr>
          <a:xfrm>
            <a:off x="2547975" y="2865050"/>
            <a:ext cx="1823400" cy="114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Implement structured communication channels, like bi-weekly progress meetings, between IT project managers, developers, and key stakeholders to ensure alignment on the integration strategy.</a:t>
            </a:r>
            <a:endParaRPr sz="1000">
              <a:solidFill>
                <a:schemeClr val="dk1"/>
              </a:solidFill>
              <a:latin typeface="Poppins Light"/>
              <a:ea typeface="Poppins Light"/>
              <a:cs typeface="Poppins Light"/>
              <a:sym typeface="Poppins Light"/>
            </a:endParaRPr>
          </a:p>
        </p:txBody>
      </p:sp>
      <p:sp>
        <p:nvSpPr>
          <p:cNvPr id="412" name="Google Shape;412;p47"/>
          <p:cNvSpPr txBox="1"/>
          <p:nvPr/>
        </p:nvSpPr>
        <p:spPr>
          <a:xfrm>
            <a:off x="249485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02</a:t>
            </a:r>
            <a:endParaRPr sz="5000">
              <a:solidFill>
                <a:schemeClr val="dk1"/>
              </a:solidFill>
              <a:latin typeface="Poppins ExtraLight"/>
              <a:ea typeface="Poppins ExtraLight"/>
              <a:cs typeface="Poppins ExtraLight"/>
              <a:sym typeface="Poppins ExtraLight"/>
            </a:endParaRPr>
          </a:p>
        </p:txBody>
      </p:sp>
      <p:sp>
        <p:nvSpPr>
          <p:cNvPr id="413" name="Google Shape;413;p47"/>
          <p:cNvSpPr txBox="1"/>
          <p:nvPr/>
        </p:nvSpPr>
        <p:spPr>
          <a:xfrm>
            <a:off x="254797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COLLABORATION</a:t>
            </a:r>
            <a:endParaRPr sz="750">
              <a:solidFill>
                <a:schemeClr val="dk1"/>
              </a:solidFill>
              <a:latin typeface="Space Mono"/>
              <a:ea typeface="Space Mono"/>
              <a:cs typeface="Space Mono"/>
              <a:sym typeface="Space Mono"/>
            </a:endParaRPr>
          </a:p>
        </p:txBody>
      </p:sp>
      <p:sp>
        <p:nvSpPr>
          <p:cNvPr id="414" name="Google Shape;414;p47"/>
          <p:cNvSpPr txBox="1"/>
          <p:nvPr/>
        </p:nvSpPr>
        <p:spPr>
          <a:xfrm>
            <a:off x="4535225" y="2865050"/>
            <a:ext cx="1856100" cy="114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Keep a comprehensive risk document to track potential challenges, such as issues with Salesforce API connections or unexpected downtime during data migration, and establish mitigation strategies.</a:t>
            </a:r>
            <a:endParaRPr sz="1000">
              <a:solidFill>
                <a:schemeClr val="dk1"/>
              </a:solidFill>
              <a:latin typeface="Poppins Light"/>
              <a:ea typeface="Poppins Light"/>
              <a:cs typeface="Poppins Light"/>
              <a:sym typeface="Poppins Light"/>
            </a:endParaRPr>
          </a:p>
          <a:p>
            <a:pPr indent="0" lvl="0" marL="0" rtl="0" algn="l">
              <a:spcBef>
                <a:spcPts val="0"/>
              </a:spcBef>
              <a:spcAft>
                <a:spcPts val="0"/>
              </a:spcAft>
              <a:buNone/>
            </a:pPr>
            <a:r>
              <a:t/>
            </a:r>
            <a:endParaRPr sz="1000">
              <a:solidFill>
                <a:schemeClr val="dk1"/>
              </a:solidFill>
              <a:latin typeface="Poppins Light"/>
              <a:ea typeface="Poppins Light"/>
              <a:cs typeface="Poppins Light"/>
              <a:sym typeface="Poppins Light"/>
            </a:endParaRPr>
          </a:p>
          <a:p>
            <a:pPr indent="0" lvl="0" marL="0" rtl="0" algn="l">
              <a:spcBef>
                <a:spcPts val="0"/>
              </a:spcBef>
              <a:spcAft>
                <a:spcPts val="0"/>
              </a:spcAft>
              <a:buNone/>
            </a:pPr>
            <a:r>
              <a:t/>
            </a:r>
            <a:endParaRPr sz="1000">
              <a:solidFill>
                <a:schemeClr val="dk1"/>
              </a:solidFill>
              <a:latin typeface="Poppins Light"/>
              <a:ea typeface="Poppins Light"/>
              <a:cs typeface="Poppins Light"/>
              <a:sym typeface="Poppins Light"/>
            </a:endParaRPr>
          </a:p>
        </p:txBody>
      </p:sp>
      <p:sp>
        <p:nvSpPr>
          <p:cNvPr id="415" name="Google Shape;415;p47"/>
          <p:cNvSpPr txBox="1"/>
          <p:nvPr/>
        </p:nvSpPr>
        <p:spPr>
          <a:xfrm>
            <a:off x="448209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03</a:t>
            </a:r>
            <a:endParaRPr sz="5000">
              <a:solidFill>
                <a:schemeClr val="dk1"/>
              </a:solidFill>
              <a:latin typeface="Poppins ExtraLight"/>
              <a:ea typeface="Poppins ExtraLight"/>
              <a:cs typeface="Poppins ExtraLight"/>
              <a:sym typeface="Poppins ExtraLight"/>
            </a:endParaRPr>
          </a:p>
        </p:txBody>
      </p:sp>
      <p:sp>
        <p:nvSpPr>
          <p:cNvPr id="416" name="Google Shape;416;p47"/>
          <p:cNvSpPr txBox="1"/>
          <p:nvPr/>
        </p:nvSpPr>
        <p:spPr>
          <a:xfrm>
            <a:off x="453522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RISK MANAGEMENT</a:t>
            </a:r>
            <a:endParaRPr b="1" sz="750">
              <a:solidFill>
                <a:schemeClr val="dk1"/>
              </a:solidFill>
              <a:latin typeface="Space Mono"/>
              <a:ea typeface="Space Mono"/>
              <a:cs typeface="Space Mono"/>
              <a:sym typeface="Space Mono"/>
            </a:endParaRPr>
          </a:p>
        </p:txBody>
      </p:sp>
      <p:sp>
        <p:nvSpPr>
          <p:cNvPr id="417" name="Google Shape;417;p47"/>
          <p:cNvSpPr txBox="1"/>
          <p:nvPr/>
        </p:nvSpPr>
        <p:spPr>
          <a:xfrm>
            <a:off x="6522475" y="2865050"/>
            <a:ext cx="1823400" cy="114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Poppins Light"/>
                <a:ea typeface="Poppins Light"/>
                <a:cs typeface="Poppins Light"/>
                <a:sym typeface="Poppins Light"/>
              </a:rPr>
              <a:t>Document the integration process, including system configurations and user manuals, and conduct a post-implementation review to evaluate success metrics like user adoption and data accuracy.</a:t>
            </a:r>
            <a:endParaRPr sz="1000">
              <a:solidFill>
                <a:schemeClr val="dk1"/>
              </a:solidFill>
              <a:latin typeface="Poppins Light"/>
              <a:ea typeface="Poppins Light"/>
              <a:cs typeface="Poppins Light"/>
              <a:sym typeface="Poppins Light"/>
            </a:endParaRPr>
          </a:p>
        </p:txBody>
      </p:sp>
      <p:sp>
        <p:nvSpPr>
          <p:cNvPr id="418" name="Google Shape;418;p47"/>
          <p:cNvSpPr txBox="1"/>
          <p:nvPr/>
        </p:nvSpPr>
        <p:spPr>
          <a:xfrm>
            <a:off x="6469340" y="2214300"/>
            <a:ext cx="1823400" cy="800400"/>
          </a:xfrm>
          <a:prstGeom prst="rect">
            <a:avLst/>
          </a:prstGeom>
          <a:noFill/>
          <a:ln>
            <a:noFill/>
          </a:ln>
        </p:spPr>
        <p:txBody>
          <a:bodyPr anchorCtr="0" anchor="t" bIns="91425" lIns="91425" spcFirstLastPara="1" rIns="91425" wrap="square" tIns="91425">
            <a:spAutoFit/>
          </a:bodyPr>
          <a:lstStyle/>
          <a:p>
            <a:pPr indent="0" lvl="0" marL="0" rtl="0" algn="l">
              <a:lnSpc>
                <a:spcPct val="80000"/>
              </a:lnSpc>
              <a:spcBef>
                <a:spcPts val="0"/>
              </a:spcBef>
              <a:spcAft>
                <a:spcPts val="0"/>
              </a:spcAft>
              <a:buNone/>
            </a:pPr>
            <a:r>
              <a:rPr lang="en" sz="5000">
                <a:solidFill>
                  <a:schemeClr val="dk1"/>
                </a:solidFill>
                <a:latin typeface="Poppins ExtraLight"/>
                <a:ea typeface="Poppins ExtraLight"/>
                <a:cs typeface="Poppins ExtraLight"/>
                <a:sym typeface="Poppins ExtraLight"/>
              </a:rPr>
              <a:t>04</a:t>
            </a:r>
            <a:endParaRPr sz="5000">
              <a:solidFill>
                <a:schemeClr val="dk1"/>
              </a:solidFill>
              <a:latin typeface="Poppins ExtraLight"/>
              <a:ea typeface="Poppins ExtraLight"/>
              <a:cs typeface="Poppins ExtraLight"/>
              <a:sym typeface="Poppins ExtraLight"/>
            </a:endParaRPr>
          </a:p>
        </p:txBody>
      </p:sp>
      <p:sp>
        <p:nvSpPr>
          <p:cNvPr id="419" name="Google Shape;419;p47"/>
          <p:cNvSpPr txBox="1"/>
          <p:nvPr/>
        </p:nvSpPr>
        <p:spPr>
          <a:xfrm>
            <a:off x="6522475" y="1870280"/>
            <a:ext cx="1447200" cy="300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50">
                <a:solidFill>
                  <a:schemeClr val="dk1"/>
                </a:solidFill>
                <a:latin typeface="Space Mono"/>
                <a:ea typeface="Space Mono"/>
                <a:cs typeface="Space Mono"/>
                <a:sym typeface="Space Mono"/>
              </a:rPr>
              <a:t>DELIVERY</a:t>
            </a:r>
            <a:endParaRPr sz="750">
              <a:solidFill>
                <a:schemeClr val="dk1"/>
              </a:solidFill>
              <a:latin typeface="Space Mono"/>
              <a:ea typeface="Space Mono"/>
              <a:cs typeface="Space Mono"/>
              <a:sym typeface="Space Mono"/>
            </a:endParaRPr>
          </a:p>
        </p:txBody>
      </p:sp>
      <p:sp>
        <p:nvSpPr>
          <p:cNvPr id="420" name="Google Shape;420;p47"/>
          <p:cNvSpPr txBox="1"/>
          <p:nvPr>
            <p:ph idx="1" type="subTitle"/>
          </p:nvPr>
        </p:nvSpPr>
        <p:spPr>
          <a:xfrm rot="-5400000">
            <a:off x="-2205225" y="2396850"/>
            <a:ext cx="5013000" cy="349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
                <a:solidFill>
                  <a:schemeClr val="dk2"/>
                </a:solidFill>
              </a:rPr>
              <a:t>REFERENCES       RECOMMENDATION       </a:t>
            </a:r>
            <a:r>
              <a:rPr lang="en" u="sng"/>
              <a:t>APPLICATION</a:t>
            </a:r>
            <a:r>
              <a:rPr lang="en">
                <a:solidFill>
                  <a:schemeClr val="dk2"/>
                </a:solidFill>
              </a:rPr>
              <a:t>       COMPARISON       DEFINITION       INTRO</a:t>
            </a:r>
            <a:endParaRPr u="sng"/>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Deliverables For Existing Client #2">
  <a:themeElements>
    <a:clrScheme name="Simple Light">
      <a:dk1>
        <a:srgbClr val="301900"/>
      </a:dk1>
      <a:lt1>
        <a:srgbClr val="E3DFD7"/>
      </a:lt1>
      <a:dk2>
        <a:srgbClr val="636363"/>
      </a:dk2>
      <a:lt2>
        <a:srgbClr val="6A6253"/>
      </a:lt2>
      <a:accent1>
        <a:srgbClr val="CC0000"/>
      </a:accent1>
      <a:accent2>
        <a:srgbClr val="1C375F"/>
      </a:accent2>
      <a:accent3>
        <a:srgbClr val="EFBDBD"/>
      </a:accent3>
      <a:accent4>
        <a:srgbClr val="3F432C"/>
      </a:accent4>
      <a:accent5>
        <a:srgbClr val="595959"/>
      </a:accent5>
      <a:accent6>
        <a:srgbClr val="FE621D"/>
      </a:accent6>
      <a:hlink>
        <a:srgbClr val="49A07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